
<file path=[Content_Types].xml><?xml version="1.0" encoding="utf-8"?>
<Types xmlns="http://schemas.openxmlformats.org/package/2006/content-types"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theme+xml" PartName="/ppt/theme/theme1.xml"/>
  <Override ContentType="application/vnd.openxmlformats-officedocument.presentationml.notesMaster+xml" PartName="/ppt/notesMasters/notesMaster1.xml"/>
  <Override ContentType="application/vnd.openxmlformats-officedocument.theme+xml" PartName="/ppt/theme/theme2.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Default ContentType="image/png" Extension="png"/>
  <Default ContentType="image/jpeg" Extension="jpeg"/>
  <Override ContentType="application/vnd.openxmlformats-officedocument.presentationml.presentation.main+xml" PartName="/ppt/presentation.xml"/>
  <Default ContentType="application/xml" Extension="xml"/>
  <Default ContentType="application/vnd.openxmlformats-package.relationships+xml" Extension="rels"/>
  <Override ContentType="application/vnd.openxmlformats-package.core-properties+xml" PartName="/docProps/core.xml"/>
  <Override ContentType="application/vnd.openxmlformats-officedocument.extended-properties+xml" PartName="/docProps/app.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media/image1.png" Type="http://schemas.openxmlformats.org/officeDocument/2006/relationships/image"/><Relationship Id="rId2" Target="/ppt/media/image2.jpeg" Type="http://schemas.openxmlformats.org/officeDocument/2006/relationships/image"/><Relationship Id="rId3" Target="/ppt/media/image3.png" Type="http://schemas.openxmlformats.org/officeDocument/2006/relationships/image"/><Relationship Id="rId4" Target="/ppt/media/image4.jpeg" Type="http://schemas.openxmlformats.org/officeDocument/2006/relationships/image"/><Relationship Id="rId5" Target="/ppt/media/image5.jpeg" Type="http://schemas.openxmlformats.org/officeDocument/2006/relationships/image"/><Relationship Id="rId6" Target="/ppt/media/image6.jpeg" Type="http://schemas.openxmlformats.org/officeDocument/2006/relationships/image"/><Relationship Id="rId7" Target="/ppt/media/image7.jpeg" Type="http://schemas.openxmlformats.org/officeDocument/2006/relationships/image"/><Relationship Id="rId8" Target="/ppt/media/image8.jpeg" Type="http://schemas.openxmlformats.org/officeDocument/2006/relationships/image"/><Relationship Id="rId9" Target="/ppt/media/image9.png" Type="http://schemas.openxmlformats.org/officeDocument/2006/relationships/image"/><Relationship Id="rId10" Target="ppt/media/img_cc_black.png" Type="http://schemas.openxmlformats.org/officeDocument/2006/relationships/image"/><Relationship Id="rId11" Target="ppt/presentation.xml" Type="http://schemas.openxmlformats.org/officeDocument/2006/relationships/officeDocument"/><Relationship Id="rId12" Target="docProps/core.xml" Type="http://schemas.openxmlformats.org/package/2006/relationships/metadata/core-properties"/><Relationship Id="rId13" Target="docProps/app.xml" Type="http://schemas.openxmlformats.org/officeDocument/2006/relationships/extended-properties"/></Relationships>
</file>

<file path=ppt/presentation.xml><?xml version="1.0" encoding="utf-8"?>
<p:presentation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embedTrueTypeFonts="1" saveSubsetFonts="1">
  <p:sldMasterIdLst>
    <p:sldMasterId id="2147483648" r:id="rId1"/>
  </p:sldMasterIdLst>
  <p:notesMasterIdLst>
    <p:notesMasterId r:id="rId3"/>
  </p:notesMasterIdLst>
  <p:sldIdLst>
    <p:sldId id="256" r:id="rId5"/>
    <p:sldId id="257" r:id="rId6"/>
    <p:sldId id="258" r:id="rId7"/>
    <p:sldId id="259" r:id="rId8"/>
    <p:sldId id="260" r:id="rId9"/>
    <p:sldId id="261" r:id="rId10"/>
    <p:sldId id="262" r:id="rId11"/>
    <p:sldId id="263" r:id="rId12"/>
    <p:sldId id="264" r:id="rId13"/>
  </p:sldIdLst>
  <p:sldSz cx="12192000" cy="6858000" type="custom"/>
  <p:notesSz cx="12192000" cy="6858000"/>
  <p:embeddedFontLst/>
  <p:custDataLst/>
  <p:defaultTextStyle>
    <a:defPPr>
      <a:defRPr lang="en-US"/>
    </a:defPPr>
    <a:lvl1pPr algn="l" lvl="0" marL="0" rtl="false">
      <a:defRPr dirty="0" lang="en-US" sz="1800">
        <a:solidFill>
          <a:schemeClr val="tx1"/>
        </a:solidFill>
        <a:latin typeface="+mn-lt"/>
      </a:defRPr>
    </a:lvl1pPr>
    <a:lvl2pPr algn="l" lvl="1" marL="457200" rtl="false">
      <a:defRPr dirty="0" lang="en-US" sz="1800">
        <a:solidFill>
          <a:schemeClr val="tx1"/>
        </a:solidFill>
        <a:latin typeface="+mn-lt"/>
      </a:defRPr>
    </a:lvl2pPr>
    <a:lvl3pPr algn="l" lvl="2" marL="914400" rtl="false">
      <a:defRPr dirty="0" lang="en-US" sz="1800">
        <a:solidFill>
          <a:schemeClr val="tx1"/>
        </a:solidFill>
        <a:latin typeface="+mn-lt"/>
      </a:defRPr>
    </a:lvl3pPr>
    <a:lvl4pPr algn="l" lvl="3" marL="1371600" rtl="false">
      <a:defRPr dirty="0" lang="en-US" sz="1800">
        <a:solidFill>
          <a:schemeClr val="tx1"/>
        </a:solidFill>
        <a:latin typeface="+mn-lt"/>
      </a:defRPr>
    </a:lvl4pPr>
    <a:lvl5pPr algn="l" lvl="4" marL="1828800" rtl="false">
      <a:defRPr dirty="0" lang="en-US" sz="1800">
        <a:solidFill>
          <a:schemeClr val="tx1"/>
        </a:solidFill>
        <a:latin typeface="+mn-lt"/>
      </a:defRPr>
    </a:lvl5pPr>
    <a:lvl6pPr algn="l" lvl="5" marL="2286000" rtl="false">
      <a:defRPr dirty="0" lang="en-US" sz="1800">
        <a:solidFill>
          <a:schemeClr val="tx1"/>
        </a:solidFill>
        <a:latin typeface="+mn-lt"/>
      </a:defRPr>
    </a:lvl6pPr>
    <a:lvl7pPr algn="l" lvl="6" marL="2743200" rtl="false">
      <a:defRPr dirty="0" lang="en-US" sz="1800">
        <a:solidFill>
          <a:schemeClr val="tx1"/>
        </a:solidFill>
        <a:latin typeface="+mn-lt"/>
      </a:defRPr>
    </a:lvl7pPr>
    <a:lvl8pPr algn="l" lvl="7" marL="3200400" rtl="false">
      <a:defRPr dirty="0" lang="en-US" sz="1800">
        <a:solidFill>
          <a:schemeClr val="tx1"/>
        </a:solidFill>
        <a:latin typeface="+mn-lt"/>
      </a:defRPr>
    </a:lvl8pPr>
    <a:lvl9pPr algn="l" lvl="8" marL="3657600" rtl="false">
      <a:defRPr dirty="0" lang="en-US" sz="1800">
        <a:solidFill>
          <a:schemeClr val="tx1"/>
        </a:solidFill>
        <a:latin typeface="+mn-lt"/>
      </a:defRPr>
    </a:lvl9pPr>
  </p:defaultTextStyle>
</p:presentation>
</file>

<file path=ppt/presProps.xml><?xml version="1.0" encoding="utf-8"?>
<p:presentationPr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showPr showNarration="1">
    <p:sldAll/>
  </p:showPr>
</p:presentationPr>
</file>

<file path=ppt/tableStyles.xml><?xml version="1.0" encoding="utf-8"?>
<a:tblStyleLst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def="{5C22544A-7EE6-4342-B048-85BDC9FD1C3A}"/>
</file>

<file path=ppt/viewProps.xml><?xml version="1.0" encoding="utf-8"?>
<p:viewPr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normalViewPr showOutlineIcons="false">
    <p:restoredLeft sz="15620"/>
    <p:restoredTop sz="94660"/>
  </p:normalViewPr>
  <p:slideViewPr>
    <p:cSldViewPr>
      <p:cViewPr varScale="true">
        <p:scale>
          <a:sx d="100" n="73"/>
          <a:sy d="100" n="73"/>
        </p:scale>
        <p:origin x="-1110" y="-102"/>
      </p:cViewPr>
      <p:guideLst>
        <p:guide orient="horz" pos="2160"/>
        <p:guide pos="2880"/>
      </p:guideLst>
    </p:cSldViewPr>
  </p:slideViewPr>
  <p:notesTextViewPr>
    <p:cViewPr>
      <p:scale>
        <a:sx d="100" n="100"/>
        <a:sy d="100" n="100"/>
      </p:scale>
      <p:origin x="0" y="0"/>
    </p:cViewPr>
  </p:notesTextViewPr>
  <p:gridSpacing cx="78028800" cy="780288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2" Target="theme/theme1.xml" Type="http://schemas.openxmlformats.org/officeDocument/2006/relationships/theme"/><Relationship Id="rId3" Target="notesMasters/notesMaster1.xml" Type="http://schemas.openxmlformats.org/officeDocument/2006/relationships/notesMaster"/><Relationship Id="rId4" Target="theme/theme2.xml" Type="http://schemas.openxmlformats.org/officeDocument/2006/relationships/theme"/><Relationship Id="rId5" Target="slides/slide1.xml" Type="http://schemas.openxmlformats.org/officeDocument/2006/relationships/slide"/><Relationship Id="rId6" Target="slides/slide2.xml" Type="http://schemas.openxmlformats.org/officeDocument/2006/relationships/slide"/><Relationship Id="rId7" Target="slides/slide3.xml" Type="http://schemas.openxmlformats.org/officeDocument/2006/relationships/slide"/><Relationship Id="rId8" Target="slides/slide4.xml" Type="http://schemas.openxmlformats.org/officeDocument/2006/relationships/slide"/><Relationship Id="rId9" Target="slides/slide5.xml" Type="http://schemas.openxmlformats.org/officeDocument/2006/relationships/slide"/><Relationship Id="rId10" Target="slides/slide6.xml" Type="http://schemas.openxmlformats.org/officeDocument/2006/relationships/slide"/><Relationship Id="rId11" Target="slides/slide7.xml" Type="http://schemas.openxmlformats.org/officeDocument/2006/relationships/slide"/><Relationship Id="rId12" Target="slides/slide8.xml" Type="http://schemas.openxmlformats.org/officeDocument/2006/relationships/slide"/><Relationship Id="rId13" Target="slides/slide9.xml" Type="http://schemas.openxmlformats.org/officeDocument/2006/relationships/slide"/><Relationship Id="rId14" Target="tableStyles.xml" Type="http://schemas.openxmlformats.org/officeDocument/2006/relationships/tableStyles"/><Relationship Id="rId15" Target="presProps.xml" Type="http://schemas.openxmlformats.org/officeDocument/2006/relationships/presProps"/><Relationship Id="rId16" Target="viewProps.xml" Type="http://schemas.openxmlformats.org/officeDocument/2006/relationships/viewProps"/></Relationships>
</file>

<file path=ppt/media/image1.png>
</file>

<file path=ppt/media/image2.jpeg>
</file>

<file path=ppt/media/image3.png>
</file>

<file path=ppt/media/image4.jpeg>
</file>

<file path=ppt/media/image5.jpeg>
</file>

<file path=ppt/media/image6.jpeg>
</file>

<file path=ppt/media/image7.jpeg>
</file>

<file path=ppt/media/image8.jpeg>
</file>

<file path=ppt/media/image9.png>
</file>

<file path=ppt/media/img_cc_black.pn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p="http://schemas.openxmlformats.org/presentationml/2006/main" xmlns:a="http://schemas.openxmlformats.org/drawing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sz="quarter" type="hdr"/>
          </p:nvPr>
        </p:nvSpPr>
        <p:spPr>
          <a:xfrm>
            <a:off x="0" y="0"/>
            <a:ext cx="2971800" cy="458788"/>
          </a:xfrm>
          <a:prstGeom prst="rect">
            <a:avLst/>
          </a:prstGeom>
        </p:spPr>
        <p:txBody>
          <a:bodyPr bIns="45720" lIns="91440" rIns="91440" rtlCol="0" tIns="45720" vert="horz"/>
          <a:lstStyle>
            <a:lvl1pPr algn="l">
              <a:defRPr sz="1200"/>
            </a:lvl1pPr>
          </a:lstStyle>
          <a:p>
            <a:endParaRPr lang="en-US"/>
          </a:p>
        </p:txBody>
      </p:sp>
      <p:sp>
        <p:nvSpPr>
          <p:cNvPr id="3" name="Date Placeholder 2"/>
          <p:cNvSpPr>
            <a:spLocks noGrp="1"/>
          </p:cNvSpPr>
          <p:nvPr>
            <p:ph idx="1" type="dt"/>
          </p:nvPr>
        </p:nvSpPr>
        <p:spPr>
          <a:xfrm>
            <a:off x="3884613" y="0"/>
            <a:ext cx="2971800" cy="458788"/>
          </a:xfrm>
          <a:prstGeom prst="rect">
            <a:avLst/>
          </a:prstGeom>
        </p:spPr>
        <p:txBody>
          <a:bodyPr bIns="45720" lIns="91440" rIns="91440" rtlCol="0" tIns="45720" vert="horz"/>
          <a:lstStyle>
            <a:lvl1pPr algn="r">
              <a:defRPr sz="1200"/>
            </a:lvl1pPr>
          </a:lstStyle>
          <a:p>
            <a:fld id="{44B65459-4C01-9248-BDAA-F28591FAF6F5}" type="datetimeFigureOut">
              <a:rPr lang="en-US" smtClean="0"/>
              <a:t>4/4/17</a:t>
            </a:fld>
            <a:endParaRPr lang="en-US"/>
          </a:p>
        </p:txBody>
      </p:sp>
      <p:sp>
        <p:nvSpPr>
          <p:cNvPr id="4" name="Slide Image Placeholder 3"/>
          <p:cNvSpPr>
            <a:spLocks noChangeAspect="1" noGrp="1" noRot="1"/>
          </p:cNvSpPr>
          <p:nvPr>
            <p:ph idx="2" type="sldImg"/>
          </p:nvPr>
        </p:nvSpPr>
        <p:spPr>
          <a:xfrm>
            <a:off x="685800" y="1143000"/>
            <a:ext cx="5486400" cy="3086100"/>
          </a:xfrm>
          <a:prstGeom prst="rect">
            <a:avLst/>
          </a:prstGeom>
          <a:noFill/>
          <a:ln w="12700">
            <a:solidFill>
              <a:prstClr val="black"/>
            </a:solidFill>
          </a:ln>
        </p:spPr>
        <p:txBody>
          <a:bodyPr anchor="ctr" bIns="45720" lIns="91440" rIns="91440" rtlCol="0" tIns="45720" vert="horz"/>
          <a:lstStyle/>
          <a:p>
            <a:endParaRPr lang="en-US"/>
          </a:p>
        </p:txBody>
      </p:sp>
      <p:sp>
        <p:nvSpPr>
          <p:cNvPr id="5" name="Notes Placeholder 4"/>
          <p:cNvSpPr>
            <a:spLocks noGrp="1"/>
          </p:cNvSpPr>
          <p:nvPr>
            <p:ph idx="3" sz="quarter" type="body"/>
          </p:nvPr>
        </p:nvSpPr>
        <p:spPr>
          <a:xfrm>
            <a:off x="685800" y="4400550"/>
            <a:ext cx="5486400" cy="3600450"/>
          </a:xfrm>
          <a:prstGeom prst="rect">
            <a:avLst/>
          </a:prstGeom>
        </p:spPr>
        <p:txBody>
          <a:bodyPr bIns="45720" lIns="91440" rIns="91440" rtlCol="0" tIns="45720" vert="horz"/>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idx="4" sz="quarter" type="ftr"/>
          </p:nvPr>
        </p:nvSpPr>
        <p:spPr>
          <a:xfrm>
            <a:off x="0" y="8685213"/>
            <a:ext cx="2971800" cy="458787"/>
          </a:xfrm>
          <a:prstGeom prst="rect">
            <a:avLst/>
          </a:prstGeom>
        </p:spPr>
        <p:txBody>
          <a:bodyPr anchor="b" bIns="45720" lIns="91440" rIns="91440" rtlCol="0" tIns="45720" vert="horz"/>
          <a:lstStyle>
            <a:lvl1pPr algn="l">
              <a:defRPr sz="1200"/>
            </a:lvl1pPr>
          </a:lstStyle>
          <a:p>
            <a:endParaRPr lang="en-US"/>
          </a:p>
        </p:txBody>
      </p:sp>
      <p:sp>
        <p:nvSpPr>
          <p:cNvPr id="7" name="Slide Number Placeholder 6"/>
          <p:cNvSpPr>
            <a:spLocks noGrp="1"/>
          </p:cNvSpPr>
          <p:nvPr>
            <p:ph idx="5" sz="quarter" type="sldNum"/>
          </p:nvPr>
        </p:nvSpPr>
        <p:spPr>
          <a:xfrm>
            <a:off x="3884613" y="8685213"/>
            <a:ext cx="2971800" cy="458787"/>
          </a:xfrm>
          <a:prstGeom prst="rect">
            <a:avLst/>
          </a:prstGeom>
        </p:spPr>
        <p:txBody>
          <a:bodyPr anchor="b" bIns="45720" lIns="91440" rIns="91440" rtlCol="0" tIns="45720" vert="horz"/>
          <a:lstStyle>
            <a:lvl1pPr algn="r">
              <a:defRPr sz="1200"/>
            </a:lvl1pPr>
          </a:lstStyle>
          <a:p>
            <a:fld id="{69327042-6B61-B148-8485-8BBBFAA13D24}" type="slidenum">
              <a:rPr lang="en-US" smtClean="0"/>
              <a:t>‹#›</a:t>
            </a:fld>
            <a:endParaRPr lang="en-US"/>
          </a:p>
        </p:txBody>
      </p:sp>
    </p:spTree>
    <p:extLst>
      <p:ext uri="{BB962C8B-B14F-4D97-AF65-F5344CB8AC3E}">
        <p14:creationId xmlns:p14="http://schemas.microsoft.com/office/powerpoint/2010/main" val="1080321138"/>
      </p:ext>
    </p:extLst>
  </p:cSld>
  <p:clrMap accent1="accent1" accent2="accent2" accent3="accent3" accent4="accent4" accent5="accent5" accent6="accent6" bg1="lt1" bg2="lt2" folHlink="folHlink" hlink="hlink" tx1="dk1" tx2="dk2"/>
  <p:notesStyle>
    <a:lvl1pPr algn="l" defTabSz="914400" eaLnBrk="1" hangingPunct="1" latinLnBrk="0" marL="0" rtl="0">
      <a:defRPr kern="1200" sz="1200">
        <a:solidFill>
          <a:schemeClr val="tx1"/>
        </a:solidFill>
        <a:latin typeface="+mn-lt"/>
        <a:ea typeface="+mn-ea"/>
        <a:cs typeface="+mn-cs"/>
      </a:defRPr>
    </a:lvl1pPr>
    <a:lvl2pPr algn="l" defTabSz="914400" eaLnBrk="1" hangingPunct="1" latinLnBrk="0" marL="457200" rtl="0">
      <a:defRPr kern="1200" sz="1200">
        <a:solidFill>
          <a:schemeClr val="tx1"/>
        </a:solidFill>
        <a:latin typeface="+mn-lt"/>
        <a:ea typeface="+mn-ea"/>
        <a:cs typeface="+mn-cs"/>
      </a:defRPr>
    </a:lvl2pPr>
    <a:lvl3pPr algn="l" defTabSz="914400" eaLnBrk="1" hangingPunct="1" latinLnBrk="0" marL="914400" rtl="0">
      <a:defRPr kern="1200" sz="1200">
        <a:solidFill>
          <a:schemeClr val="tx1"/>
        </a:solidFill>
        <a:latin typeface="+mn-lt"/>
        <a:ea typeface="+mn-ea"/>
        <a:cs typeface="+mn-cs"/>
      </a:defRPr>
    </a:lvl3pPr>
    <a:lvl4pPr algn="l" defTabSz="914400" eaLnBrk="1" hangingPunct="1" latinLnBrk="0" marL="1371600" rtl="0">
      <a:defRPr kern="1200" sz="1200">
        <a:solidFill>
          <a:schemeClr val="tx1"/>
        </a:solidFill>
        <a:latin typeface="+mn-lt"/>
        <a:ea typeface="+mn-ea"/>
        <a:cs typeface="+mn-cs"/>
      </a:defRPr>
    </a:lvl4pPr>
    <a:lvl5pPr algn="l" defTabSz="914400" eaLnBrk="1" hangingPunct="1" latinLnBrk="0" marL="1828800" rtl="0">
      <a:defRPr kern="1200" sz="1200">
        <a:solidFill>
          <a:schemeClr val="tx1"/>
        </a:solidFill>
        <a:latin typeface="+mn-lt"/>
        <a:ea typeface="+mn-ea"/>
        <a:cs typeface="+mn-cs"/>
      </a:defRPr>
    </a:lvl5pPr>
    <a:lvl6pPr algn="l" defTabSz="914400" eaLnBrk="1" hangingPunct="1" latinLnBrk="0" marL="2286000" rtl="0">
      <a:defRPr kern="1200" sz="1200">
        <a:solidFill>
          <a:schemeClr val="tx1"/>
        </a:solidFill>
        <a:latin typeface="+mn-lt"/>
        <a:ea typeface="+mn-ea"/>
        <a:cs typeface="+mn-cs"/>
      </a:defRPr>
    </a:lvl6pPr>
    <a:lvl7pPr algn="l" defTabSz="914400" eaLnBrk="1" hangingPunct="1" latinLnBrk="0" marL="2743200" rtl="0">
      <a:defRPr kern="1200" sz="1200">
        <a:solidFill>
          <a:schemeClr val="tx1"/>
        </a:solidFill>
        <a:latin typeface="+mn-lt"/>
        <a:ea typeface="+mn-ea"/>
        <a:cs typeface="+mn-cs"/>
      </a:defRPr>
    </a:lvl7pPr>
    <a:lvl8pPr algn="l" defTabSz="914400" eaLnBrk="1" hangingPunct="1" latinLnBrk="0" marL="3200400" rtl="0">
      <a:defRPr kern="1200" sz="1200">
        <a:solidFill>
          <a:schemeClr val="tx1"/>
        </a:solidFill>
        <a:latin typeface="+mn-lt"/>
        <a:ea typeface="+mn-ea"/>
        <a:cs typeface="+mn-cs"/>
      </a:defRPr>
    </a:lvl8pPr>
    <a:lvl9pPr algn="l" defTabSz="914400" eaLnBrk="1" hangingPunct="1" latinLnBrk="0" marL="3657600" rtl="0">
      <a:defRPr kern="1200" sz="1200">
        <a:solidFill>
          <a:schemeClr val="tx1"/>
        </a:solidFill>
        <a:latin typeface="+mn-lt"/>
        <a:ea typeface="+mn-ea"/>
        <a:cs typeface="+mn-cs"/>
      </a:defRPr>
    </a:lvl9pPr>
  </p:notesStyle>
</p:notesMaster>
<!-- $Id$ -->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2" Target="../media/image8.jpeg" Type="http://schemas.openxmlformats.org/officeDocument/2006/relationships/image"/><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reserve="1" type="title">
  <p:cSld name="Title Slide">
    <p:spTree>
      <p:nvGrpSpPr>
        <p:cNvPr id="1" name=""/>
        <p:cNvGrpSpPr/>
        <p:nvPr/>
      </p:nvGrpSpPr>
      <p:grpSpPr>
        <a:xfrm>
          <a:off x="0" y="0"/>
          <a:ext cx="0" cy="0"/>
          <a:chOff x="0" y="0"/>
          <a:chExt cx="0" cy="0"/>
        </a:xfrm>
      </p:grpSpPr>
      <p:sp>
        <p:nvSpPr>
          <p:cNvPr id="2" name="Title 1">
            <a:extLst>
              <a:ext uri="{0E25D100-FFAA-4B78-A769-7C2A2C885575}">
                <a16:creationId xmlns:a16="http://schemas.microsoft.com/office/drawing/2010/main" id="{6038BE91-8C3F-4EF9-BC4D-D0B2C09347E7}"/>
              </a:ext>
            </a:extLst>
          </p:cNvPr>
          <p:cNvSpPr>
            <a:spLocks noGrp="true"/>
          </p:cNvSpPr>
          <p:nvPr>
            <p:ph type="title"/>
          </p:nvPr>
        </p:nvSpPr>
        <p:spPr>
          <a:xfrm rot="0">
            <a:off x="1524000" y="1122363"/>
            <a:ext cx="9144000" cy="2387600"/>
          </a:xfrm>
        </p:spPr>
        <p:txBody>
          <a:bodyPr anchor="b" rtlCol="0"/>
          <a:lstStyle>
            <a:lvl1pPr algn="ctr" lvl="0">
              <a:defRPr dirty="0" lang="en-US" sz="6000"/>
            </a:lvl1pPr>
          </a:lstStyle>
          <a:p>
            <a:pPr/>
            <a:r>
              <a:rPr dirty="0" lang="en-US"/>
              <a:t>Click to edit Master title style</a:t>
            </a:r>
            <a:endParaRPr dirty="0" lang="en-US"/>
          </a:p>
        </p:txBody>
      </p:sp>
      <p:sp>
        <p:nvSpPr>
          <p:cNvPr id="3" name="Subtitle 2">
            <a:extLst>
              <a:ext uri="{908B3C1C-A087-438F-9F2B-C70EAA362F2C}">
                <a16:creationId xmlns:a16="http://schemas.microsoft.com/office/drawing/2010/main" id="{841F033C-AA05-4557-AF13-2AE7948CFCDE}"/>
              </a:ext>
            </a:extLst>
          </p:cNvPr>
          <p:cNvSpPr>
            <a:spLocks noGrp="true"/>
          </p:cNvSpPr>
          <p:nvPr>
            <p:ph idx="1" type="subTitle"/>
          </p:nvPr>
        </p:nvSpPr>
        <p:spPr>
          <a:xfrm rot="0">
            <a:off x="1524000" y="3602038"/>
            <a:ext cx="9144000" cy="1655762"/>
          </a:xfrm>
        </p:spPr>
        <p:txBody>
          <a:bodyPr rtlCol="0"/>
          <a:lstStyle>
            <a:lvl1pPr algn="ctr" indent="0" lvl="0" marL="0">
              <a:buNone/>
              <a:defRPr dirty="0" lang="en-US" sz="2400"/>
            </a:lvl1pPr>
            <a:lvl2pPr algn="ctr" indent="0" lvl="1" marL="457200">
              <a:buNone/>
              <a:defRPr dirty="0" lang="en-US" sz="2000"/>
            </a:lvl2pPr>
            <a:lvl3pPr algn="ctr" indent="0" lvl="2" marL="914400">
              <a:buNone/>
              <a:defRPr dirty="0" lang="en-US" sz="1800"/>
            </a:lvl3pPr>
            <a:lvl4pPr algn="ctr" indent="0" lvl="3" marL="1371600">
              <a:buNone/>
              <a:defRPr dirty="0" lang="en-US" sz="1600"/>
            </a:lvl4pPr>
            <a:lvl5pPr algn="ctr" indent="0" lvl="4" marL="1828800">
              <a:buNone/>
              <a:defRPr dirty="0" lang="en-US" sz="1600"/>
            </a:lvl5pPr>
            <a:lvl6pPr algn="ctr" indent="0" lvl="5" marL="2286000">
              <a:buNone/>
              <a:defRPr dirty="0" lang="en-US" sz="1600"/>
            </a:lvl6pPr>
            <a:lvl7pPr algn="ctr" indent="0" lvl="6" marL="2743200">
              <a:buNone/>
              <a:defRPr dirty="0" lang="en-US" sz="1600"/>
            </a:lvl7pPr>
            <a:lvl8pPr algn="ctr" indent="0" lvl="7" marL="3200400">
              <a:buNone/>
              <a:defRPr dirty="0" lang="en-US" sz="1600"/>
            </a:lvl8pPr>
            <a:lvl9pPr algn="ctr" indent="0" lvl="8" marL="3657600">
              <a:buNone/>
              <a:defRPr dirty="0" lang="en-US" sz="1600"/>
            </a:lvl9pPr>
          </a:lstStyle>
          <a:p>
            <a:pPr/>
            <a:r>
              <a:rPr dirty="0" lang="en-US"/>
              <a:t>Click to edit Master subtitle style</a:t>
            </a:r>
            <a:endParaRPr dirty="0" lang="en-US"/>
          </a:p>
        </p:txBody>
      </p:sp>
      <p:sp>
        <p:nvSpPr>
          <p:cNvPr id="4" name="Date Placeholder 3">
            <a:extLst>
              <a:ext uri="{97034548-CB21-412D-AEB0-CEB324FF8AFD}">
                <a16:creationId xmlns:a16="http://schemas.microsoft.com/office/drawing/2010/main" id="{6328D870-4DEC-4B3A-894A-F7FDE5AC4E15}"/>
              </a:ext>
            </a:extLst>
          </p:cNvPr>
          <p:cNvSpPr>
            <a:spLocks noGrp="true"/>
          </p:cNvSpPr>
          <p:nvPr>
            <p:ph idx="10" sz="half" type="dt"/>
          </p:nvPr>
        </p:nvSpPr>
        <p:spPr/>
        <p:txBody>
          <a:bodyPr rtlCol="0"/>
          <a:lstStyle/>
          <a:p>
            <a:pPr/>
            <a:fld id="{85657B6C-2277-4AC1-85CB-FC78B71136E6}" type="datetime1">
              <a:t>3/4/2024</a:t>
            </a:fld>
            <a:endParaRPr dirty="0" lang="en-US"/>
          </a:p>
        </p:txBody>
      </p:sp>
      <p:sp>
        <p:nvSpPr>
          <p:cNvPr id="5" name="Footer Placeholder 4">
            <a:extLst>
              <a:ext uri="{08E52217-E1E0-4865-AB12-3680567D9BDB}">
                <a16:creationId xmlns:a16="http://schemas.microsoft.com/office/drawing/2010/main" id="{E481A2A6-A51C-4DC1-A4B2-841AD8CE2D60}"/>
              </a:ext>
            </a:extLst>
          </p:cNvPr>
          <p:cNvSpPr>
            <a:spLocks noGrp="true"/>
          </p:cNvSpPr>
          <p:nvPr>
            <p:ph idx="11" sz="quarter" type="ftr"/>
          </p:nvPr>
        </p:nvSpPr>
        <p:spPr/>
        <p:txBody>
          <a:bodyPr rtlCol="0"/>
          <a:lstStyle/>
          <a:p>
            <a:pPr/>
            <a:r>
              <a:rPr dirty="0" lang="en-US"/>
              <a:t/>
            </a:r>
            <a:endParaRPr dirty="0" lang="en-US"/>
          </a:p>
        </p:txBody>
      </p:sp>
      <p:sp>
        <p:nvSpPr>
          <p:cNvPr id="6" name="Slide Number Placeholder 5">
            <a:extLst>
              <a:ext uri="{C2D82351-D135-43E2-AE89-91D7BF79F9A6}">
                <a16:creationId xmlns:a16="http://schemas.microsoft.com/office/drawing/2010/main" id="{C5F4F87A-1CB7-48C1-9639-312FB8853551}"/>
              </a:ext>
            </a:extLst>
          </p:cNvPr>
          <p:cNvSpPr>
            <a:spLocks noGrp="true"/>
          </p:cNvSpPr>
          <p:nvPr>
            <p:ph idx="12" sz="quarter" type="sldNum"/>
          </p:nvPr>
        </p:nvSpPr>
        <p:spPr/>
        <p:txBody>
          <a:bodyPr rtlCol="0"/>
          <a:lstStyle/>
          <a:p>
            <a:pPr/>
            <a:fld id="{BFA4CF98-9EA5-41E0-A957-66449F5E943D}" type="slidenum"/>
            <a:endParaRPr dirty="0" lang="en-US"/>
          </a:p>
        </p:txBody>
      </p:sp>
    </p:spTree>
    <p:extLst>
      <p:ext uri="{B63AA601-9E5B-42C2-B4A9-E8B174A2A603}">
        <p14:creationId xmlns:p14="http://schemas.microsoft.com/office/powerpoint/2010/main" val="1709567332782"/>
      </p:ext>
    </p:extLst>
  </p:cSld>
  <p:clrMapOvr>
    <a:masterClrMapping/>
  </p:clrMapOvr>
</p:sldLayout>
</file>

<file path=ppt/slideLayouts/slideLayout10.xml><?xml version="1.0" encoding="utf-8"?>
<p:sldLayout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reserve="1" type="vertTx">
  <p:cSld name="Title and Vertical Text">
    <p:spTree>
      <p:nvGrpSpPr>
        <p:cNvPr id="1" name=""/>
        <p:cNvGrpSpPr/>
        <p:nvPr/>
      </p:nvGrpSpPr>
      <p:grpSpPr>
        <a:xfrm>
          <a:off x="0" y="0"/>
          <a:ext cx="0" cy="0"/>
          <a:chOff x="0" y="0"/>
          <a:chExt cx="0" cy="0"/>
        </a:xfrm>
      </p:grpSpPr>
      <p:sp>
        <p:nvSpPr>
          <p:cNvPr id="2" name="Title 1">
            <a:extLst>
              <a:ext uri="{D4B44077-A2D3-4520-90F1-794650CF48F1}">
                <a16:creationId xmlns:a16="http://schemas.microsoft.com/office/drawing/2010/main" id="{475DB7E5-C814-4C90-9662-CA33AF44A836}"/>
              </a:ext>
            </a:extLst>
          </p:cNvPr>
          <p:cNvSpPr>
            <a:spLocks noGrp="true"/>
          </p:cNvSpPr>
          <p:nvPr>
            <p:ph type="title"/>
          </p:nvPr>
        </p:nvSpPr>
        <p:spPr/>
        <p:txBody>
          <a:bodyPr rtlCol="0"/>
          <a:lstStyle/>
          <a:p>
            <a:pPr/>
            <a:r>
              <a:rPr dirty="0" lang="en-US"/>
              <a:t>Click to edit Master title style</a:t>
            </a:r>
            <a:endParaRPr dirty="0" lang="en-US"/>
          </a:p>
        </p:txBody>
      </p:sp>
      <p:sp>
        <p:nvSpPr>
          <p:cNvPr id="3" name="Vertical Text Placeholder 2">
            <a:extLst>
              <a:ext uri="{C8665E93-0118-4829-A065-6DC68FC318B3}">
                <a16:creationId xmlns:a16="http://schemas.microsoft.com/office/drawing/2010/main" id="{27BDA44E-8CB7-4E93-B792-B3972E864565}"/>
              </a:ext>
            </a:extLst>
          </p:cNvPr>
          <p:cNvSpPr>
            <a:spLocks noGrp="true"/>
          </p:cNvSpPr>
          <p:nvPr>
            <p:ph idx="1" type="body"/>
          </p:nvPr>
        </p:nvSpPr>
        <p:spPr/>
        <p:txBody>
          <a:bodyPr rtlCol="0"/>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endParaRPr dirty="0" lang="en-US"/>
          </a:p>
        </p:txBody>
      </p:sp>
      <p:sp>
        <p:nvSpPr>
          <p:cNvPr id="4" name="Date Placeholder 3">
            <a:extLst>
              <a:ext uri="{5F729DD2-6C93-41ED-BB33-975B28C64BD6}">
                <a16:creationId xmlns:a16="http://schemas.microsoft.com/office/drawing/2010/main" id="{F0D28A08-3C9B-4C3F-BD53-A351A0B05F65}"/>
              </a:ext>
            </a:extLst>
          </p:cNvPr>
          <p:cNvSpPr>
            <a:spLocks noGrp="true"/>
          </p:cNvSpPr>
          <p:nvPr>
            <p:ph idx="10" sz="half" type="dt"/>
          </p:nvPr>
        </p:nvSpPr>
        <p:spPr/>
        <p:txBody>
          <a:bodyPr rtlCol="0"/>
          <a:lstStyle/>
          <a:p>
            <a:pPr/>
            <a:fld id="{3AAA012B-7EE6-41A4-BB0C-61A2CDBEA80C}" type="datetime1">
              <a:t>3/4/2024</a:t>
            </a:fld>
            <a:endParaRPr dirty="0" lang="en-US"/>
          </a:p>
        </p:txBody>
      </p:sp>
      <p:sp>
        <p:nvSpPr>
          <p:cNvPr id="5" name="Footer Placeholder 4">
            <a:extLst>
              <a:ext uri="{FA3FCBAD-D3D9-4756-A4B4-E122D1935EDE}">
                <a16:creationId xmlns:a16="http://schemas.microsoft.com/office/drawing/2010/main" id="{E0A61F86-4C8E-46E3-91F9-96CC8365B9DB}"/>
              </a:ext>
            </a:extLst>
          </p:cNvPr>
          <p:cNvSpPr>
            <a:spLocks noGrp="true"/>
          </p:cNvSpPr>
          <p:nvPr>
            <p:ph idx="11" sz="quarter" type="ftr"/>
          </p:nvPr>
        </p:nvSpPr>
        <p:spPr/>
        <p:txBody>
          <a:bodyPr rtlCol="0"/>
          <a:lstStyle/>
          <a:p>
            <a:pPr/>
            <a:r>
              <a:rPr dirty="0" lang="en-US"/>
              <a:t/>
            </a:r>
            <a:endParaRPr dirty="0" lang="en-US"/>
          </a:p>
        </p:txBody>
      </p:sp>
      <p:sp>
        <p:nvSpPr>
          <p:cNvPr id="6" name="Slide Number Placeholder 5">
            <a:extLst>
              <a:ext uri="{F847422D-803D-443B-9B68-431E470A8594}">
                <a16:creationId xmlns:a16="http://schemas.microsoft.com/office/drawing/2010/main" id="{9A66848E-7185-4B03-970D-F41D42315D3E}"/>
              </a:ext>
            </a:extLst>
          </p:cNvPr>
          <p:cNvSpPr>
            <a:spLocks noGrp="true"/>
          </p:cNvSpPr>
          <p:nvPr>
            <p:ph idx="12" sz="quarter" type="sldNum"/>
          </p:nvPr>
        </p:nvSpPr>
        <p:spPr/>
        <p:txBody>
          <a:bodyPr rtlCol="0"/>
          <a:lstStyle/>
          <a:p>
            <a:pPr/>
            <a:fld id="{47768CC4-B804-4F13-9D40-18BD6356F753}" type="slidenum"/>
            <a:endParaRPr dirty="0" lang="en-US"/>
          </a:p>
        </p:txBody>
      </p:sp>
    </p:spTree>
    <p:extLst>
      <p:ext uri="{8A229FB4-ED42-4D52-8118-219A1C32612D}">
        <p14:creationId xmlns:p14="http://schemas.microsoft.com/office/powerpoint/2010/main" val="1709567332802"/>
      </p:ext>
    </p:extLst>
  </p:cSld>
  <p:clrMapOvr>
    <a:masterClrMapping/>
  </p:clrMapOvr>
</p:sldLayout>
</file>

<file path=ppt/slideLayouts/slideLayout11.xml><?xml version="1.0" encoding="utf-8"?>
<p:sldLayout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reserve="1" type="vertTitleAndTx">
  <p:cSld name="Vertical Title and Text">
    <p:spTree>
      <p:nvGrpSpPr>
        <p:cNvPr id="1" name=""/>
        <p:cNvGrpSpPr/>
        <p:nvPr/>
      </p:nvGrpSpPr>
      <p:grpSpPr>
        <a:xfrm>
          <a:off x="0" y="0"/>
          <a:ext cx="0" cy="0"/>
          <a:chOff x="0" y="0"/>
          <a:chExt cx="0" cy="0"/>
        </a:xfrm>
      </p:grpSpPr>
      <p:sp>
        <p:nvSpPr>
          <p:cNvPr id="2" name="Vertical Title 1">
            <a:extLst>
              <a:ext uri="{0881BC41-708B-4199-B210-5FE386089FA2}">
                <a16:creationId xmlns:a16="http://schemas.microsoft.com/office/drawing/2010/main" id="{CC7BBE70-CEBB-4C67-B2AB-D2BD2E5C0E17}"/>
              </a:ext>
            </a:extLst>
          </p:cNvPr>
          <p:cNvSpPr>
            <a:spLocks noGrp="true"/>
          </p:cNvSpPr>
          <p:nvPr>
            <p:ph type="title"/>
          </p:nvPr>
        </p:nvSpPr>
        <p:spPr>
          <a:xfrm rot="0">
            <a:off x="8724900" y="365125"/>
            <a:ext cx="2628900" cy="5811838"/>
          </a:xfrm>
        </p:spPr>
        <p:txBody>
          <a:bodyPr rtlCol="0"/>
          <a:lstStyle/>
          <a:p>
            <a:pPr/>
            <a:r>
              <a:rPr dirty="0" lang="en-US"/>
              <a:t>Click to edit Master title style</a:t>
            </a:r>
            <a:endParaRPr dirty="0" lang="en-US"/>
          </a:p>
        </p:txBody>
      </p:sp>
      <p:sp>
        <p:nvSpPr>
          <p:cNvPr id="3" name="Vertical Text Placeholder 2">
            <a:extLst>
              <a:ext uri="{AD743D0B-F6F7-41E0-A00B-8A29880C3A60}">
                <a16:creationId xmlns:a16="http://schemas.microsoft.com/office/drawing/2010/main" id="{535C5BFA-CE80-45D7-84F7-077D4A5C92E5}"/>
              </a:ext>
            </a:extLst>
          </p:cNvPr>
          <p:cNvSpPr>
            <a:spLocks noGrp="true"/>
          </p:cNvSpPr>
          <p:nvPr>
            <p:ph idx="1" type="body"/>
          </p:nvPr>
        </p:nvSpPr>
        <p:spPr>
          <a:xfrm rot="0">
            <a:off x="838200" y="365125"/>
            <a:ext cx="7734300" cy="5811838"/>
          </a:xfrm>
        </p:spPr>
        <p:txBody>
          <a:bodyPr rtlCol="0"/>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endParaRPr dirty="0" lang="en-US"/>
          </a:p>
        </p:txBody>
      </p:sp>
      <p:sp>
        <p:nvSpPr>
          <p:cNvPr id="4" name="Date Placeholder 3">
            <a:extLst>
              <a:ext uri="{612CB45A-A3EF-4B6A-83A6-820FF628A6BF}">
                <a16:creationId xmlns:a16="http://schemas.microsoft.com/office/drawing/2010/main" id="{0EBAFF1D-057E-4DA0-9EA3-374061B9C924}"/>
              </a:ext>
            </a:extLst>
          </p:cNvPr>
          <p:cNvSpPr>
            <a:spLocks noGrp="true"/>
          </p:cNvSpPr>
          <p:nvPr>
            <p:ph idx="10" sz="half" type="dt"/>
          </p:nvPr>
        </p:nvSpPr>
        <p:spPr/>
        <p:txBody>
          <a:bodyPr rtlCol="0"/>
          <a:lstStyle/>
          <a:p>
            <a:pPr/>
            <a:fld id="{28CFE791-B35D-41D4-AAD0-699175EA26C1}" type="datetime1">
              <a:t>3/4/2024</a:t>
            </a:fld>
            <a:endParaRPr dirty="0" lang="en-US"/>
          </a:p>
        </p:txBody>
      </p:sp>
      <p:sp>
        <p:nvSpPr>
          <p:cNvPr id="5" name="Footer Placeholder 4">
            <a:extLst>
              <a:ext uri="{C6035E8D-9716-4977-81DC-A09F34E37781}">
                <a16:creationId xmlns:a16="http://schemas.microsoft.com/office/drawing/2010/main" id="{FDE07A7C-FC12-48B5-BD3F-75B3876EAE46}"/>
              </a:ext>
            </a:extLst>
          </p:cNvPr>
          <p:cNvSpPr>
            <a:spLocks noGrp="true"/>
          </p:cNvSpPr>
          <p:nvPr>
            <p:ph idx="11" sz="quarter" type="ftr"/>
          </p:nvPr>
        </p:nvSpPr>
        <p:spPr/>
        <p:txBody>
          <a:bodyPr rtlCol="0"/>
          <a:lstStyle/>
          <a:p>
            <a:pPr/>
            <a:r>
              <a:rPr dirty="0" lang="en-US"/>
              <a:t/>
            </a:r>
            <a:endParaRPr dirty="0" lang="en-US"/>
          </a:p>
        </p:txBody>
      </p:sp>
      <p:sp>
        <p:nvSpPr>
          <p:cNvPr id="6" name="Slide Number Placeholder 5">
            <a:extLst>
              <a:ext uri="{04CC1818-76E7-482C-AC5A-03BA149B250B}">
                <a16:creationId xmlns:a16="http://schemas.microsoft.com/office/drawing/2010/main" id="{176C4A31-8D2D-4D3F-BEF3-9DC72832AAA7}"/>
              </a:ext>
            </a:extLst>
          </p:cNvPr>
          <p:cNvSpPr>
            <a:spLocks noGrp="true"/>
          </p:cNvSpPr>
          <p:nvPr>
            <p:ph idx="12" sz="quarter" type="sldNum"/>
          </p:nvPr>
        </p:nvSpPr>
        <p:spPr/>
        <p:txBody>
          <a:bodyPr rtlCol="0"/>
          <a:lstStyle/>
          <a:p>
            <a:pPr/>
            <a:fld id="{008E4EDB-FB6F-403F-9BE2-3F1717A84B74}" type="slidenum"/>
            <a:endParaRPr dirty="0" lang="en-US"/>
          </a:p>
        </p:txBody>
      </p:sp>
    </p:spTree>
    <p:extLst>
      <p:ext uri="{5EE9FF4C-6FEC-48C9-9BE5-2CCAB77C3FFA}">
        <p14:creationId xmlns:p14="http://schemas.microsoft.com/office/powerpoint/2010/main" val="1709567332804"/>
      </p:ext>
    </p:extLst>
  </p:cSld>
  <p:clrMapOvr>
    <a:masterClrMapping/>
  </p:clrMapOvr>
</p:sldLayout>
</file>

<file path=ppt/slideLayouts/slideLayout2.xml><?xml version="1.0" encoding="utf-8"?>
<p:sldLayout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reserve="1" type="obj">
  <p:cSld name="Title and Content">
    <p:spTree>
      <p:nvGrpSpPr>
        <p:cNvPr id="1" name=""/>
        <p:cNvGrpSpPr/>
        <p:nvPr/>
      </p:nvGrpSpPr>
      <p:grpSpPr>
        <a:xfrm>
          <a:off x="0" y="0"/>
          <a:ext cx="0" cy="0"/>
          <a:chOff x="0" y="0"/>
          <a:chExt cx="0" cy="0"/>
        </a:xfrm>
      </p:grpSpPr>
      <p:sp>
        <p:nvSpPr>
          <p:cNvPr id="2" name="Title 1">
            <a:extLst>
              <a:ext uri="{877E90E9-2420-42AF-8EF4-943100796814}">
                <a16:creationId xmlns:a16="http://schemas.microsoft.com/office/drawing/2010/main" id="{C3B0D55B-E18C-439A-801A-BEAD993ECE48}"/>
              </a:ext>
            </a:extLst>
          </p:cNvPr>
          <p:cNvSpPr>
            <a:spLocks noGrp="true"/>
          </p:cNvSpPr>
          <p:nvPr>
            <p:ph type="title"/>
          </p:nvPr>
        </p:nvSpPr>
        <p:spPr/>
        <p:txBody>
          <a:bodyPr rtlCol="0"/>
          <a:lstStyle/>
          <a:p>
            <a:pPr/>
            <a:r>
              <a:rPr dirty="0" lang="en-US"/>
              <a:t>Click to edit Master title style</a:t>
            </a:r>
            <a:endParaRPr dirty="0" lang="en-US"/>
          </a:p>
        </p:txBody>
      </p:sp>
      <p:sp>
        <p:nvSpPr>
          <p:cNvPr id="3" name="Content Placeholder 2">
            <a:extLst>
              <a:ext uri="{CA7F8CB9-D058-43E8-8B9C-D351FD1C6111}">
                <a16:creationId xmlns:a16="http://schemas.microsoft.com/office/drawing/2010/main" id="{386A4D55-6199-4630-B6C3-2721856A84BF}"/>
              </a:ext>
            </a:extLst>
          </p:cNvPr>
          <p:cNvSpPr>
            <a:spLocks noGrp="true"/>
          </p:cNvSpPr>
          <p:nvPr>
            <p:ph idx="1"/>
          </p:nvPr>
        </p:nvSpPr>
        <p:spPr/>
        <p:txBody>
          <a:bodyPr rtlCol="0"/>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endParaRPr dirty="0" lang="en-US"/>
          </a:p>
        </p:txBody>
      </p:sp>
      <p:sp>
        <p:nvSpPr>
          <p:cNvPr id="4" name="Date Placeholder 3">
            <a:extLst>
              <a:ext uri="{216DCF79-10A7-41B1-A001-17813561CADC}">
                <a16:creationId xmlns:a16="http://schemas.microsoft.com/office/drawing/2010/main" id="{05D6B0AC-5A67-47FE-B6E8-3018A19C8D99}"/>
              </a:ext>
            </a:extLst>
          </p:cNvPr>
          <p:cNvSpPr>
            <a:spLocks noGrp="true"/>
          </p:cNvSpPr>
          <p:nvPr>
            <p:ph idx="10" sz="half" type="dt"/>
          </p:nvPr>
        </p:nvSpPr>
        <p:spPr/>
        <p:txBody>
          <a:bodyPr rtlCol="0"/>
          <a:lstStyle/>
          <a:p>
            <a:pPr/>
            <a:fld id="{2D6BFE63-8E1F-4791-BE9E-DAE54B6AAEC0}" type="datetime1">
              <a:t>3/4/2024</a:t>
            </a:fld>
            <a:endParaRPr dirty="0" lang="en-US"/>
          </a:p>
        </p:txBody>
      </p:sp>
      <p:sp>
        <p:nvSpPr>
          <p:cNvPr id="5" name="Footer Placeholder 4">
            <a:extLst>
              <a:ext uri="{94A751CE-7F3F-43D8-A0CF-AF10854448FB}">
                <a16:creationId xmlns:a16="http://schemas.microsoft.com/office/drawing/2010/main" id="{4C863E93-7836-4B76-B4AA-63E406DA000D}"/>
              </a:ext>
            </a:extLst>
          </p:cNvPr>
          <p:cNvSpPr>
            <a:spLocks noGrp="true"/>
          </p:cNvSpPr>
          <p:nvPr>
            <p:ph idx="11" sz="quarter" type="ftr"/>
          </p:nvPr>
        </p:nvSpPr>
        <p:spPr/>
        <p:txBody>
          <a:bodyPr rtlCol="0"/>
          <a:lstStyle/>
          <a:p>
            <a:pPr/>
            <a:r>
              <a:rPr dirty="0" lang="en-US"/>
              <a:t/>
            </a:r>
            <a:endParaRPr dirty="0" lang="en-US"/>
          </a:p>
        </p:txBody>
      </p:sp>
      <p:sp>
        <p:nvSpPr>
          <p:cNvPr id="6" name="Slide Number Placeholder 5">
            <a:extLst>
              <a:ext uri="{68B6E922-DBFB-4D1A-8FEC-5365D13509D9}">
                <a16:creationId xmlns:a16="http://schemas.microsoft.com/office/drawing/2010/main" id="{68D13476-BF91-44C2-9069-519FF4BBD0A2}"/>
              </a:ext>
            </a:extLst>
          </p:cNvPr>
          <p:cNvSpPr>
            <a:spLocks noGrp="true"/>
          </p:cNvSpPr>
          <p:nvPr>
            <p:ph idx="12" sz="quarter" type="sldNum"/>
          </p:nvPr>
        </p:nvSpPr>
        <p:spPr/>
        <p:txBody>
          <a:bodyPr rtlCol="0"/>
          <a:lstStyle/>
          <a:p>
            <a:pPr/>
            <a:fld id="{09CFC9FE-515E-4310-9E4F-D8449D0397E8}" type="slidenum"/>
            <a:endParaRPr dirty="0" lang="en-US"/>
          </a:p>
        </p:txBody>
      </p:sp>
    </p:spTree>
    <p:extLst>
      <p:ext uri="{CAB4EC71-30E5-4A72-8E4B-06E4E4094B17}">
        <p14:creationId xmlns:p14="http://schemas.microsoft.com/office/powerpoint/2010/main" val="1709567332784"/>
      </p:ext>
    </p:extLst>
  </p:cSld>
  <p:clrMapOvr>
    <a:masterClrMapping/>
  </p:clrMapOvr>
</p:sldLayout>
</file>

<file path=ppt/slideLayouts/slideLayout3.xml><?xml version="1.0" encoding="utf-8"?>
<p:sldLayout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reserve="1" type="secHead">
  <p:cSld name="Section Header">
    <p:spTree>
      <p:nvGrpSpPr>
        <p:cNvPr id="1" name=""/>
        <p:cNvGrpSpPr/>
        <p:nvPr/>
      </p:nvGrpSpPr>
      <p:grpSpPr>
        <a:xfrm>
          <a:off x="0" y="0"/>
          <a:ext cx="0" cy="0"/>
          <a:chOff x="0" y="0"/>
          <a:chExt cx="0" cy="0"/>
        </a:xfrm>
      </p:grpSpPr>
      <p:sp>
        <p:nvSpPr>
          <p:cNvPr id="2" name="Title 1">
            <a:extLst>
              <a:ext uri="{EE5ED438-331B-48B4-9F51-C8671DCC537E}">
                <a16:creationId xmlns:a16="http://schemas.microsoft.com/office/drawing/2010/main" id="{02128E84-D7A9-42F0-9DB0-2D4225E8449C}"/>
              </a:ext>
            </a:extLst>
          </p:cNvPr>
          <p:cNvSpPr>
            <a:spLocks noGrp="true"/>
          </p:cNvSpPr>
          <p:nvPr>
            <p:ph type="title"/>
          </p:nvPr>
        </p:nvSpPr>
        <p:spPr>
          <a:xfrm rot="0">
            <a:off x="831849" y="1709738"/>
            <a:ext cx="10515600" cy="2852737"/>
          </a:xfrm>
        </p:spPr>
        <p:txBody>
          <a:bodyPr anchor="b" rtlCol="0"/>
          <a:lstStyle>
            <a:lvl1pPr lvl="0">
              <a:defRPr dirty="0" lang="en-US" sz="6000"/>
            </a:lvl1pPr>
          </a:lstStyle>
          <a:p>
            <a:pPr/>
            <a:r>
              <a:rPr dirty="0" lang="en-US"/>
              <a:t>Click to edit Master title style</a:t>
            </a:r>
            <a:endParaRPr dirty="0" lang="en-US"/>
          </a:p>
        </p:txBody>
      </p:sp>
      <p:sp>
        <p:nvSpPr>
          <p:cNvPr id="3" name="Text Placeholder 2">
            <a:extLst>
              <a:ext uri="{20A5A18B-D1E6-4A46-8455-BED1607CA57E}">
                <a16:creationId xmlns:a16="http://schemas.microsoft.com/office/drawing/2010/main" id="{CC4C38C1-BE00-4EE9-A5C1-5FC534F37B1C}"/>
              </a:ext>
            </a:extLst>
          </p:cNvPr>
          <p:cNvSpPr>
            <a:spLocks noGrp="true"/>
          </p:cNvSpPr>
          <p:nvPr>
            <p:ph idx="1" type="body"/>
          </p:nvPr>
        </p:nvSpPr>
        <p:spPr>
          <a:xfrm rot="0">
            <a:off x="831849" y="4589463"/>
            <a:ext cx="10515600" cy="1500187"/>
          </a:xfrm>
        </p:spPr>
        <p:txBody>
          <a:bodyPr rtlCol="0"/>
          <a:lstStyle>
            <a:lvl1pPr indent="0" lvl="0" marL="0">
              <a:buNone/>
              <a:defRPr dirty="0" lang="en-US" sz="2400">
                <a:solidFill>
                  <a:schemeClr val="tx1">
                    <a:tint val="75000"/>
                  </a:schemeClr>
                </a:solidFill>
              </a:defRPr>
            </a:lvl1pPr>
            <a:lvl2pPr indent="0" lvl="1" marL="457200">
              <a:buNone/>
              <a:defRPr dirty="0" lang="en-US" sz="2000">
                <a:solidFill>
                  <a:schemeClr val="tx1">
                    <a:tint val="75000"/>
                  </a:schemeClr>
                </a:solidFill>
              </a:defRPr>
            </a:lvl2pPr>
            <a:lvl3pPr indent="0" lvl="2" marL="914400">
              <a:buNone/>
              <a:defRPr dirty="0" lang="en-US" sz="1800">
                <a:solidFill>
                  <a:schemeClr val="tx1">
                    <a:tint val="75000"/>
                  </a:schemeClr>
                </a:solidFill>
              </a:defRPr>
            </a:lvl3pPr>
            <a:lvl4pPr indent="0" lvl="3" marL="1371600">
              <a:buNone/>
              <a:defRPr dirty="0" lang="en-US" sz="1600">
                <a:solidFill>
                  <a:schemeClr val="tx1">
                    <a:tint val="75000"/>
                  </a:schemeClr>
                </a:solidFill>
              </a:defRPr>
            </a:lvl4pPr>
            <a:lvl5pPr indent="0" lvl="4" marL="1828800">
              <a:buNone/>
              <a:defRPr dirty="0" lang="en-US" sz="1600">
                <a:solidFill>
                  <a:schemeClr val="tx1">
                    <a:tint val="75000"/>
                  </a:schemeClr>
                </a:solidFill>
              </a:defRPr>
            </a:lvl5pPr>
            <a:lvl6pPr indent="0" lvl="5" marL="2286000">
              <a:buNone/>
              <a:defRPr dirty="0" lang="en-US" sz="1600">
                <a:solidFill>
                  <a:schemeClr val="tx1">
                    <a:tint val="75000"/>
                  </a:schemeClr>
                </a:solidFill>
              </a:defRPr>
            </a:lvl6pPr>
            <a:lvl7pPr indent="0" lvl="6" marL="2743200">
              <a:buNone/>
              <a:defRPr dirty="0" lang="en-US" sz="1600">
                <a:solidFill>
                  <a:schemeClr val="tx1">
                    <a:tint val="75000"/>
                  </a:schemeClr>
                </a:solidFill>
              </a:defRPr>
            </a:lvl7pPr>
            <a:lvl8pPr indent="0" lvl="7" marL="3200400">
              <a:buNone/>
              <a:defRPr dirty="0" lang="en-US" sz="1600">
                <a:solidFill>
                  <a:schemeClr val="tx1">
                    <a:tint val="75000"/>
                  </a:schemeClr>
                </a:solidFill>
              </a:defRPr>
            </a:lvl8pPr>
            <a:lvl9pPr indent="0" lvl="8" marL="3657600">
              <a:buNone/>
              <a:defRPr dirty="0" lang="en-US" sz="1600">
                <a:solidFill>
                  <a:schemeClr val="tx1">
                    <a:tint val="75000"/>
                  </a:schemeClr>
                </a:solidFill>
              </a:defRPr>
            </a:lvl9pPr>
          </a:lstStyle>
          <a:p>
            <a:pPr lvl="0"/>
            <a:r>
              <a:rPr dirty="0" lang="en-US"/>
              <a:t>Click to edit Master text styles</a:t>
            </a:r>
            <a:endParaRPr dirty="0" lang="en-US"/>
          </a:p>
        </p:txBody>
      </p:sp>
      <p:sp>
        <p:nvSpPr>
          <p:cNvPr id="4" name="Date Placeholder 3">
            <a:extLst>
              <a:ext uri="{E4FC4583-7012-4DAD-A39B-E6B6E74331B2}">
                <a16:creationId xmlns:a16="http://schemas.microsoft.com/office/drawing/2010/main" id="{8E3B5807-8695-47A2-819E-A87874135D34}"/>
              </a:ext>
            </a:extLst>
          </p:cNvPr>
          <p:cNvSpPr>
            <a:spLocks noGrp="true"/>
          </p:cNvSpPr>
          <p:nvPr>
            <p:ph idx="10" sz="half" type="dt"/>
          </p:nvPr>
        </p:nvSpPr>
        <p:spPr/>
        <p:txBody>
          <a:bodyPr rtlCol="0"/>
          <a:lstStyle/>
          <a:p>
            <a:pPr/>
            <a:fld id="{AFCD8B95-0C65-4CB6-A57F-D986DE82B3FE}" type="datetime1">
              <a:t>3/4/2024</a:t>
            </a:fld>
            <a:endParaRPr dirty="0" lang="en-US"/>
          </a:p>
        </p:txBody>
      </p:sp>
      <p:sp>
        <p:nvSpPr>
          <p:cNvPr id="5" name="Footer Placeholder 4">
            <a:extLst>
              <a:ext uri="{A18729B7-FC6A-4F75-87C0-395E02F2D736}">
                <a16:creationId xmlns:a16="http://schemas.microsoft.com/office/drawing/2010/main" id="{C4C8012B-DE99-4D61-8133-D97039D845F6}"/>
              </a:ext>
            </a:extLst>
          </p:cNvPr>
          <p:cNvSpPr>
            <a:spLocks noGrp="true"/>
          </p:cNvSpPr>
          <p:nvPr>
            <p:ph idx="11" sz="quarter" type="ftr"/>
          </p:nvPr>
        </p:nvSpPr>
        <p:spPr/>
        <p:txBody>
          <a:bodyPr rtlCol="0"/>
          <a:lstStyle/>
          <a:p>
            <a:pPr/>
            <a:r>
              <a:rPr dirty="0" lang="en-US"/>
              <a:t/>
            </a:r>
            <a:endParaRPr dirty="0" lang="en-US"/>
          </a:p>
        </p:txBody>
      </p:sp>
      <p:sp>
        <p:nvSpPr>
          <p:cNvPr id="6" name="Slide Number Placeholder 5">
            <a:extLst>
              <a:ext uri="{7BFEFB38-8979-465F-9189-12BC7CF7F998}">
                <a16:creationId xmlns:a16="http://schemas.microsoft.com/office/drawing/2010/main" id="{9EFAD2AF-3510-4456-9445-8473B430900D}"/>
              </a:ext>
            </a:extLst>
          </p:cNvPr>
          <p:cNvSpPr>
            <a:spLocks noGrp="true"/>
          </p:cNvSpPr>
          <p:nvPr>
            <p:ph idx="12" sz="quarter" type="sldNum"/>
          </p:nvPr>
        </p:nvSpPr>
        <p:spPr/>
        <p:txBody>
          <a:bodyPr rtlCol="0"/>
          <a:lstStyle/>
          <a:p>
            <a:pPr/>
            <a:fld id="{76FF039A-81FA-49D7-802C-EFA191FCCF66}" type="slidenum"/>
            <a:endParaRPr dirty="0" lang="en-US"/>
          </a:p>
        </p:txBody>
      </p:sp>
    </p:spTree>
    <p:extLst>
      <p:ext uri="{2BAB02F3-0B5E-4D83-AAD8-5DC6C1A13022}">
        <p14:creationId xmlns:p14="http://schemas.microsoft.com/office/powerpoint/2010/main" val="1709567332786"/>
      </p:ext>
    </p:extLst>
  </p:cSld>
  <p:clrMapOvr>
    <a:masterClrMapping/>
  </p:clrMapOvr>
</p:sldLayout>
</file>

<file path=ppt/slideLayouts/slideLayout4.xml><?xml version="1.0" encoding="utf-8"?>
<p:sldLayout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reserve="1" type="twoObj">
  <p:cSld name="Two Content">
    <p:spTree>
      <p:nvGrpSpPr>
        <p:cNvPr id="1" name=""/>
        <p:cNvGrpSpPr/>
        <p:nvPr/>
      </p:nvGrpSpPr>
      <p:grpSpPr>
        <a:xfrm>
          <a:off x="0" y="0"/>
          <a:ext cx="0" cy="0"/>
          <a:chOff x="0" y="0"/>
          <a:chExt cx="0" cy="0"/>
        </a:xfrm>
      </p:grpSpPr>
      <p:sp>
        <p:nvSpPr>
          <p:cNvPr id="2" name="Title 1">
            <a:extLst>
              <a:ext uri="{33377AD9-9265-4C35-8979-7B3822876E57}">
                <a16:creationId xmlns:a16="http://schemas.microsoft.com/office/drawing/2010/main" id="{A0BA8407-E322-4B78-9569-C07C9C4D37C6}"/>
              </a:ext>
            </a:extLst>
          </p:cNvPr>
          <p:cNvSpPr>
            <a:spLocks noGrp="true"/>
          </p:cNvSpPr>
          <p:nvPr>
            <p:ph type="title"/>
          </p:nvPr>
        </p:nvSpPr>
        <p:spPr/>
        <p:txBody>
          <a:bodyPr rtlCol="0"/>
          <a:lstStyle/>
          <a:p>
            <a:pPr/>
            <a:r>
              <a:rPr dirty="0" lang="en-US"/>
              <a:t>Click to edit Master title style</a:t>
            </a:r>
            <a:endParaRPr dirty="0" lang="en-US"/>
          </a:p>
        </p:txBody>
      </p:sp>
      <p:sp>
        <p:nvSpPr>
          <p:cNvPr id="3" name="Content Placeholder 2">
            <a:extLst>
              <a:ext uri="{FF5D075C-5322-4BC8-A13E-4167BA75507A}">
                <a16:creationId xmlns:a16="http://schemas.microsoft.com/office/drawing/2010/main" id="{2E9B09BC-B091-4461-AF52-00CA6C8F832D}"/>
              </a:ext>
            </a:extLst>
          </p:cNvPr>
          <p:cNvSpPr>
            <a:spLocks noGrp="true"/>
          </p:cNvSpPr>
          <p:nvPr>
            <p:ph idx="1"/>
          </p:nvPr>
        </p:nvSpPr>
        <p:spPr>
          <a:xfrm rot="0">
            <a:off x="838200" y="1825625"/>
            <a:ext cx="5181600" cy="4351338"/>
          </a:xfrm>
        </p:spPr>
        <p:txBody>
          <a:bodyPr rtlCol="0"/>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endParaRPr dirty="0" lang="en-US"/>
          </a:p>
        </p:txBody>
      </p:sp>
      <p:sp>
        <p:nvSpPr>
          <p:cNvPr id="4" name="Content Placeholder 3">
            <a:extLst>
              <a:ext uri="{C0B0FFBF-9EC3-4B87-BC63-0D7A9186FFF5}">
                <a16:creationId xmlns:a16="http://schemas.microsoft.com/office/drawing/2010/main" id="{A16C9833-28B0-4337-B457-2DB891725739}"/>
              </a:ext>
            </a:extLst>
          </p:cNvPr>
          <p:cNvSpPr>
            <a:spLocks noGrp="true"/>
          </p:cNvSpPr>
          <p:nvPr>
            <p:ph idx="2"/>
          </p:nvPr>
        </p:nvSpPr>
        <p:spPr>
          <a:xfrm rot="0">
            <a:off x="6172200" y="1825625"/>
            <a:ext cx="5181600" cy="4351338"/>
          </a:xfrm>
        </p:spPr>
        <p:txBody>
          <a:bodyPr rtlCol="0"/>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endParaRPr dirty="0" lang="en-US"/>
          </a:p>
        </p:txBody>
      </p:sp>
      <p:sp>
        <p:nvSpPr>
          <p:cNvPr id="5" name="Date Placeholder 4">
            <a:extLst>
              <a:ext uri="{2C02BB8A-8DE7-46BC-B983-FC8312FE1C96}">
                <a16:creationId xmlns:a16="http://schemas.microsoft.com/office/drawing/2010/main" id="{EACA3101-9718-49FF-BD74-9A6E45195E20}"/>
              </a:ext>
            </a:extLst>
          </p:cNvPr>
          <p:cNvSpPr>
            <a:spLocks noGrp="true"/>
          </p:cNvSpPr>
          <p:nvPr>
            <p:ph idx="10" sz="half" type="dt"/>
          </p:nvPr>
        </p:nvSpPr>
        <p:spPr/>
        <p:txBody>
          <a:bodyPr rtlCol="0"/>
          <a:lstStyle/>
          <a:p>
            <a:pPr/>
            <a:fld id="{48FA40C6-431D-464A-AEB7-122F89E5839A}" type="datetime1">
              <a:t>3/4/2024</a:t>
            </a:fld>
            <a:endParaRPr dirty="0" lang="en-US"/>
          </a:p>
        </p:txBody>
      </p:sp>
      <p:sp>
        <p:nvSpPr>
          <p:cNvPr id="6" name="Footer Placeholder 5">
            <a:extLst>
              <a:ext uri="{6C7A9433-D9F7-4964-AB2D-E9D1FB4F84CB}">
                <a16:creationId xmlns:a16="http://schemas.microsoft.com/office/drawing/2010/main" id="{5DE2020B-071D-47D2-B8C7-E73878C0DD49}"/>
              </a:ext>
            </a:extLst>
          </p:cNvPr>
          <p:cNvSpPr>
            <a:spLocks noGrp="true"/>
          </p:cNvSpPr>
          <p:nvPr>
            <p:ph idx="11" sz="quarter" type="ftr"/>
          </p:nvPr>
        </p:nvSpPr>
        <p:spPr/>
        <p:txBody>
          <a:bodyPr rtlCol="0"/>
          <a:lstStyle/>
          <a:p>
            <a:pPr/>
            <a:r>
              <a:rPr dirty="0" lang="en-US"/>
              <a:t/>
            </a:r>
            <a:endParaRPr dirty="0" lang="en-US"/>
          </a:p>
        </p:txBody>
      </p:sp>
      <p:sp>
        <p:nvSpPr>
          <p:cNvPr id="7" name="Slide Number Placeholder 6">
            <a:extLst>
              <a:ext uri="{8405BE0D-D2E7-4589-923A-A48B982D241E}">
                <a16:creationId xmlns:a16="http://schemas.microsoft.com/office/drawing/2010/main" id="{42339C26-A52D-4212-AF87-0CE159F94298}"/>
              </a:ext>
            </a:extLst>
          </p:cNvPr>
          <p:cNvSpPr>
            <a:spLocks noGrp="true"/>
          </p:cNvSpPr>
          <p:nvPr>
            <p:ph idx="12" sz="quarter" type="sldNum"/>
          </p:nvPr>
        </p:nvSpPr>
        <p:spPr/>
        <p:txBody>
          <a:bodyPr rtlCol="0"/>
          <a:lstStyle/>
          <a:p>
            <a:pPr/>
            <a:fld id="{6AE36226-598C-4AD9-BF7E-15E2F9AE8FF7}" type="slidenum"/>
            <a:endParaRPr dirty="0" lang="en-US"/>
          </a:p>
        </p:txBody>
      </p:sp>
    </p:spTree>
    <p:extLst>
      <p:ext uri="{E26FA65B-4FE2-42EF-98C3-C6EB63BCBC20}">
        <p14:creationId xmlns:p14="http://schemas.microsoft.com/office/powerpoint/2010/main" val="1709567332788"/>
      </p:ext>
    </p:extLst>
  </p:cSld>
  <p:clrMapOvr>
    <a:masterClrMapping/>
  </p:clrMapOvr>
</p:sldLayout>
</file>

<file path=ppt/slideLayouts/slideLayout5.xml><?xml version="1.0" encoding="utf-8"?>
<p:sldLayout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reserve="1" type="twoTxTwoObj">
  <p:cSld name="Comparison">
    <p:spTree>
      <p:nvGrpSpPr>
        <p:cNvPr id="1" name=""/>
        <p:cNvGrpSpPr/>
        <p:nvPr/>
      </p:nvGrpSpPr>
      <p:grpSpPr>
        <a:xfrm>
          <a:off x="0" y="0"/>
          <a:ext cx="0" cy="0"/>
          <a:chOff x="0" y="0"/>
          <a:chExt cx="0" cy="0"/>
        </a:xfrm>
      </p:grpSpPr>
      <p:sp>
        <p:nvSpPr>
          <p:cNvPr id="2" name="Title 1">
            <a:extLst>
              <a:ext uri="{97F1612A-F196-4F16-84AE-B06AA90C1E3E}">
                <a16:creationId xmlns:a16="http://schemas.microsoft.com/office/drawing/2010/main" id="{B81DFAD6-991B-4745-B9D9-101C4E6666A2}"/>
              </a:ext>
            </a:extLst>
          </p:cNvPr>
          <p:cNvSpPr>
            <a:spLocks noGrp="true"/>
          </p:cNvSpPr>
          <p:nvPr>
            <p:ph type="title"/>
          </p:nvPr>
        </p:nvSpPr>
        <p:spPr>
          <a:xfrm rot="0">
            <a:off x="839788" y="365125"/>
            <a:ext cx="10515600" cy="1325563"/>
          </a:xfrm>
        </p:spPr>
        <p:txBody>
          <a:bodyPr rtlCol="0"/>
          <a:lstStyle/>
          <a:p>
            <a:pPr/>
            <a:r>
              <a:rPr dirty="0" lang="en-US"/>
              <a:t>Click to edit Master title style</a:t>
            </a:r>
            <a:endParaRPr dirty="0" lang="en-US"/>
          </a:p>
        </p:txBody>
      </p:sp>
      <p:sp>
        <p:nvSpPr>
          <p:cNvPr id="3" name="Text Placeholder 2">
            <a:extLst>
              <a:ext uri="{541A0AEB-2604-47F2-A414-DEC3C2E94D4A}">
                <a16:creationId xmlns:a16="http://schemas.microsoft.com/office/drawing/2010/main" id="{3172A45E-4B05-42A4-B513-C970040D5CCB}"/>
              </a:ext>
            </a:extLst>
          </p:cNvPr>
          <p:cNvSpPr>
            <a:spLocks noGrp="true"/>
          </p:cNvSpPr>
          <p:nvPr>
            <p:ph idx="1" type="body"/>
          </p:nvPr>
        </p:nvSpPr>
        <p:spPr>
          <a:xfrm rot="0">
            <a:off x="839788" y="1681163"/>
            <a:ext cx="5157787" cy="823912"/>
          </a:xfrm>
        </p:spPr>
        <p:txBody>
          <a:bodyPr anchor="b" rtlCol="0"/>
          <a:lstStyle>
            <a:lvl1pPr indent="0" lvl="0" marL="0">
              <a:buNone/>
              <a:defRPr b="1" dirty="0" lang="en-US" sz="2400">
                <a:latin typeface="+mn-lt"/>
              </a:defRPr>
            </a:lvl1pPr>
            <a:lvl2pPr indent="0" lvl="1" marL="457200">
              <a:buNone/>
              <a:defRPr b="1" dirty="0" lang="en-US" sz="2000">
                <a:latin typeface="+mn-lt"/>
              </a:defRPr>
            </a:lvl2pPr>
            <a:lvl3pPr indent="0" lvl="2" marL="914400">
              <a:buNone/>
              <a:defRPr b="1" dirty="0" lang="en-US" sz="1800">
                <a:latin typeface="+mn-lt"/>
              </a:defRPr>
            </a:lvl3pPr>
            <a:lvl4pPr indent="0" lvl="3" marL="1371600">
              <a:buNone/>
              <a:defRPr b="1" dirty="0" lang="en-US" sz="1600">
                <a:latin typeface="+mn-lt"/>
              </a:defRPr>
            </a:lvl4pPr>
            <a:lvl5pPr indent="0" lvl="4" marL="1828800">
              <a:buNone/>
              <a:defRPr b="1" dirty="0" lang="en-US" sz="1600">
                <a:latin typeface="+mn-lt"/>
              </a:defRPr>
            </a:lvl5pPr>
            <a:lvl6pPr indent="0" lvl="5" marL="2286000">
              <a:buNone/>
              <a:defRPr b="1" dirty="0" lang="en-US" sz="1600">
                <a:latin typeface="+mn-lt"/>
              </a:defRPr>
            </a:lvl6pPr>
            <a:lvl7pPr indent="0" lvl="6" marL="2743200">
              <a:buNone/>
              <a:defRPr b="1" dirty="0" lang="en-US" sz="1600">
                <a:latin typeface="+mn-lt"/>
              </a:defRPr>
            </a:lvl7pPr>
            <a:lvl8pPr indent="0" lvl="7" marL="3200400">
              <a:buNone/>
              <a:defRPr b="1" dirty="0" lang="en-US" sz="1600">
                <a:latin typeface="+mn-lt"/>
              </a:defRPr>
            </a:lvl8pPr>
            <a:lvl9pPr indent="0" lvl="8" marL="3657600">
              <a:buNone/>
              <a:defRPr b="1" dirty="0" lang="en-US" sz="1600">
                <a:latin typeface="+mn-lt"/>
              </a:defRPr>
            </a:lvl9pPr>
          </a:lstStyle>
          <a:p>
            <a:pPr lvl="0"/>
            <a:r>
              <a:rPr dirty="0" lang="en-US"/>
              <a:t>Click to edit Master text styles</a:t>
            </a:r>
            <a:endParaRPr dirty="0" lang="en-US"/>
          </a:p>
        </p:txBody>
      </p:sp>
      <p:sp>
        <p:nvSpPr>
          <p:cNvPr id="4" name="Content Placeholder 3">
            <a:extLst>
              <a:ext uri="{4C51D0B8-9B20-4626-89BD-D29353FDF140}">
                <a16:creationId xmlns:a16="http://schemas.microsoft.com/office/drawing/2010/main" id="{A05D19F2-BE0B-4D6B-8B87-3F3BAFAD7C64}"/>
              </a:ext>
            </a:extLst>
          </p:cNvPr>
          <p:cNvSpPr>
            <a:spLocks noGrp="true"/>
          </p:cNvSpPr>
          <p:nvPr>
            <p:ph idx="2"/>
          </p:nvPr>
        </p:nvSpPr>
        <p:spPr>
          <a:xfrm rot="0">
            <a:off x="839788" y="2505075"/>
            <a:ext cx="5157787" cy="3684588"/>
          </a:xfrm>
        </p:spPr>
        <p:txBody>
          <a:bodyPr rtlCol="0"/>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endParaRPr dirty="0" lang="en-US"/>
          </a:p>
        </p:txBody>
      </p:sp>
      <p:sp>
        <p:nvSpPr>
          <p:cNvPr id="5" name="Text Placeholder 4">
            <a:extLst>
              <a:ext uri="{2F15F5CC-BBB0-4B2B-9E8F-365EEA3B6DB2}">
                <a16:creationId xmlns:a16="http://schemas.microsoft.com/office/drawing/2010/main" id="{FE0DABC5-C57C-46FE-89DE-EE32CE596735}"/>
              </a:ext>
            </a:extLst>
          </p:cNvPr>
          <p:cNvSpPr>
            <a:spLocks noGrp="true"/>
          </p:cNvSpPr>
          <p:nvPr>
            <p:ph idx="3" type="body"/>
          </p:nvPr>
        </p:nvSpPr>
        <p:spPr>
          <a:xfrm rot="0">
            <a:off x="6172200" y="1681163"/>
            <a:ext cx="5183187" cy="823912"/>
          </a:xfrm>
        </p:spPr>
        <p:txBody>
          <a:bodyPr anchor="b" rtlCol="0"/>
          <a:lstStyle>
            <a:lvl1pPr indent="0" lvl="0" marL="0">
              <a:buNone/>
              <a:defRPr b="1" dirty="0" lang="en-US" sz="2400">
                <a:latin typeface="+mn-lt"/>
              </a:defRPr>
            </a:lvl1pPr>
            <a:lvl2pPr indent="0" lvl="1" marL="457200">
              <a:buNone/>
              <a:defRPr b="1" dirty="0" lang="en-US" sz="2000">
                <a:latin typeface="+mn-lt"/>
              </a:defRPr>
            </a:lvl2pPr>
            <a:lvl3pPr indent="0" lvl="2" marL="914400">
              <a:buNone/>
              <a:defRPr b="1" dirty="0" lang="en-US" sz="1800">
                <a:latin typeface="+mn-lt"/>
              </a:defRPr>
            </a:lvl3pPr>
            <a:lvl4pPr indent="0" lvl="3" marL="1371600">
              <a:buNone/>
              <a:defRPr b="1" dirty="0" lang="en-US" sz="1600">
                <a:latin typeface="+mn-lt"/>
              </a:defRPr>
            </a:lvl4pPr>
            <a:lvl5pPr indent="0" lvl="4" marL="1828800">
              <a:buNone/>
              <a:defRPr b="1" dirty="0" lang="en-US" sz="1600">
                <a:latin typeface="+mn-lt"/>
              </a:defRPr>
            </a:lvl5pPr>
            <a:lvl6pPr indent="0" lvl="5" marL="2286000">
              <a:buNone/>
              <a:defRPr b="1" dirty="0" lang="en-US" sz="1600">
                <a:latin typeface="+mn-lt"/>
              </a:defRPr>
            </a:lvl6pPr>
            <a:lvl7pPr indent="0" lvl="6" marL="2743200">
              <a:buNone/>
              <a:defRPr b="1" dirty="0" lang="en-US" sz="1600">
                <a:latin typeface="+mn-lt"/>
              </a:defRPr>
            </a:lvl7pPr>
            <a:lvl8pPr indent="0" lvl="7" marL="3200400">
              <a:buNone/>
              <a:defRPr b="1" dirty="0" lang="en-US" sz="1600">
                <a:latin typeface="+mn-lt"/>
              </a:defRPr>
            </a:lvl8pPr>
            <a:lvl9pPr indent="0" lvl="8" marL="3657600">
              <a:buNone/>
              <a:defRPr b="1" dirty="0" lang="en-US" sz="1600">
                <a:latin typeface="+mn-lt"/>
              </a:defRPr>
            </a:lvl9pPr>
          </a:lstStyle>
          <a:p>
            <a:pPr lvl="0"/>
            <a:r>
              <a:rPr dirty="0" lang="en-US"/>
              <a:t>Click to edit Master text styles</a:t>
            </a:r>
            <a:endParaRPr dirty="0" lang="en-US"/>
          </a:p>
        </p:txBody>
      </p:sp>
      <p:sp>
        <p:nvSpPr>
          <p:cNvPr id="6" name="Content Placeholder 5">
            <a:extLst>
              <a:ext uri="{6253C938-EC1A-4958-A401-804D8938B90F}">
                <a16:creationId xmlns:a16="http://schemas.microsoft.com/office/drawing/2010/main" id="{A96FEE1C-80A2-4687-AAC5-6024CDFB07BE}"/>
              </a:ext>
            </a:extLst>
          </p:cNvPr>
          <p:cNvSpPr>
            <a:spLocks noGrp="true"/>
          </p:cNvSpPr>
          <p:nvPr>
            <p:ph idx="4"/>
          </p:nvPr>
        </p:nvSpPr>
        <p:spPr>
          <a:xfrm rot="0">
            <a:off x="6172200" y="2505075"/>
            <a:ext cx="5183187" cy="3684588"/>
          </a:xfrm>
        </p:spPr>
        <p:txBody>
          <a:bodyPr rtlCol="0"/>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endParaRPr dirty="0" lang="en-US"/>
          </a:p>
        </p:txBody>
      </p:sp>
      <p:sp>
        <p:nvSpPr>
          <p:cNvPr id="7" name="Date Placeholder 6">
            <a:extLst>
              <a:ext uri="{6F284470-A077-4B1B-90C2-C279722D46E5}">
                <a16:creationId xmlns:a16="http://schemas.microsoft.com/office/drawing/2010/main" id="{F55F8321-EC43-4EBB-8E58-396A0864733D}"/>
              </a:ext>
            </a:extLst>
          </p:cNvPr>
          <p:cNvSpPr>
            <a:spLocks noGrp="true"/>
          </p:cNvSpPr>
          <p:nvPr>
            <p:ph idx="10" sz="half" type="dt"/>
          </p:nvPr>
        </p:nvSpPr>
        <p:spPr/>
        <p:txBody>
          <a:bodyPr rtlCol="0"/>
          <a:lstStyle/>
          <a:p>
            <a:pPr/>
            <a:fld id="{CEB6C525-33D7-4B0D-BB5B-501B50E19F88}" type="datetime1">
              <a:t>3/4/2024</a:t>
            </a:fld>
            <a:endParaRPr dirty="0" lang="en-US"/>
          </a:p>
        </p:txBody>
      </p:sp>
      <p:sp>
        <p:nvSpPr>
          <p:cNvPr id="8" name="Footer Placeholder 7">
            <a:extLst>
              <a:ext uri="{D2957EAA-2670-4ADC-81DE-6AE640965CE3}">
                <a16:creationId xmlns:a16="http://schemas.microsoft.com/office/drawing/2010/main" id="{07023BD5-0DFF-45AA-9DF7-610E9BF9E579}"/>
              </a:ext>
            </a:extLst>
          </p:cNvPr>
          <p:cNvSpPr>
            <a:spLocks noGrp="true"/>
          </p:cNvSpPr>
          <p:nvPr>
            <p:ph idx="11" sz="quarter" type="ftr"/>
          </p:nvPr>
        </p:nvSpPr>
        <p:spPr/>
        <p:txBody>
          <a:bodyPr rtlCol="0"/>
          <a:lstStyle/>
          <a:p>
            <a:pPr/>
            <a:r>
              <a:rPr dirty="0" lang="en-US"/>
              <a:t/>
            </a:r>
            <a:endParaRPr dirty="0" lang="en-US"/>
          </a:p>
        </p:txBody>
      </p:sp>
      <p:sp>
        <p:nvSpPr>
          <p:cNvPr id="9" name="Slide Number Placeholder 8">
            <a:extLst>
              <a:ext uri="{018DFAD5-D675-4596-AFDC-148C0B10F3C5}">
                <a16:creationId xmlns:a16="http://schemas.microsoft.com/office/drawing/2010/main" id="{81FA7C56-2FF4-4A51-B62A-0E3334683C5B}"/>
              </a:ext>
            </a:extLst>
          </p:cNvPr>
          <p:cNvSpPr>
            <a:spLocks noGrp="true"/>
          </p:cNvSpPr>
          <p:nvPr>
            <p:ph idx="12" sz="quarter" type="sldNum"/>
          </p:nvPr>
        </p:nvSpPr>
        <p:spPr/>
        <p:txBody>
          <a:bodyPr rtlCol="0"/>
          <a:lstStyle/>
          <a:p>
            <a:pPr/>
            <a:fld id="{0E93D56E-FA87-4DE1-9767-2D75E9F40099}" type="slidenum"/>
            <a:endParaRPr dirty="0" lang="en-US"/>
          </a:p>
        </p:txBody>
      </p:sp>
    </p:spTree>
    <p:extLst>
      <p:ext uri="{51311935-8345-4227-BD5E-94274A29D629}">
        <p14:creationId xmlns:p14="http://schemas.microsoft.com/office/powerpoint/2010/main" val="1709567332791"/>
      </p:ext>
    </p:extLst>
  </p:cSld>
  <p:clrMapOvr>
    <a:masterClrMapping/>
  </p:clrMapOvr>
</p:sldLayout>
</file>

<file path=ppt/slideLayouts/slideLayout6.xml><?xml version="1.0" encoding="utf-8"?>
<p:sldLayout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reserve="1" type="titleOnly">
  <p:cSld name="Title Only">
    <p:spTree>
      <p:nvGrpSpPr>
        <p:cNvPr id="1" name=""/>
        <p:cNvGrpSpPr/>
        <p:nvPr/>
      </p:nvGrpSpPr>
      <p:grpSpPr>
        <a:xfrm>
          <a:off x="0" y="0"/>
          <a:ext cx="0" cy="0"/>
          <a:chOff x="0" y="0"/>
          <a:chExt cx="0" cy="0"/>
        </a:xfrm>
      </p:grpSpPr>
      <p:sp>
        <p:nvSpPr>
          <p:cNvPr id="2" name="Title 1">
            <a:extLst>
              <a:ext uri="{5BD764F0-E697-46C1-BF37-0BA513962893}">
                <a16:creationId xmlns:a16="http://schemas.microsoft.com/office/drawing/2010/main" id="{97CE299E-651C-4CF8-A16D-0007DC685045}"/>
              </a:ext>
            </a:extLst>
          </p:cNvPr>
          <p:cNvSpPr>
            <a:spLocks noGrp="true"/>
          </p:cNvSpPr>
          <p:nvPr>
            <p:ph type="title"/>
          </p:nvPr>
        </p:nvSpPr>
        <p:spPr/>
        <p:txBody>
          <a:bodyPr rtlCol="0"/>
          <a:lstStyle/>
          <a:p>
            <a:pPr/>
            <a:r>
              <a:rPr dirty="0" lang="en-US"/>
              <a:t>Click to edit Master title style</a:t>
            </a:r>
            <a:endParaRPr dirty="0" lang="en-US"/>
          </a:p>
        </p:txBody>
      </p:sp>
      <p:sp>
        <p:nvSpPr>
          <p:cNvPr id="3" name="Date Placeholder 2">
            <a:extLst>
              <a:ext uri="{BED6A373-9A01-4BA5-AF7A-372823ADE8E2}">
                <a16:creationId xmlns:a16="http://schemas.microsoft.com/office/drawing/2010/main" id="{EEF408B4-3B27-456E-952A-2D064069E877}"/>
              </a:ext>
            </a:extLst>
          </p:cNvPr>
          <p:cNvSpPr>
            <a:spLocks noGrp="true"/>
          </p:cNvSpPr>
          <p:nvPr>
            <p:ph idx="10" sz="half" type="dt"/>
          </p:nvPr>
        </p:nvSpPr>
        <p:spPr/>
        <p:txBody>
          <a:bodyPr rtlCol="0"/>
          <a:lstStyle/>
          <a:p>
            <a:pPr/>
            <a:fld id="{A0696891-9F8B-4FCB-A0CF-6B6A55263E3E}" type="datetime1">
              <a:t>3/4/2024</a:t>
            </a:fld>
            <a:endParaRPr dirty="0" lang="en-US"/>
          </a:p>
        </p:txBody>
      </p:sp>
      <p:sp>
        <p:nvSpPr>
          <p:cNvPr id="4" name="Footer Placeholder 3">
            <a:extLst>
              <a:ext uri="{943E46BE-B598-4961-85FA-0ECEEF30DFB4}">
                <a16:creationId xmlns:a16="http://schemas.microsoft.com/office/drawing/2010/main" id="{4ED5C465-5A5B-4D05-ADBA-9DA5F595D7B9}"/>
              </a:ext>
            </a:extLst>
          </p:cNvPr>
          <p:cNvSpPr>
            <a:spLocks noGrp="true"/>
          </p:cNvSpPr>
          <p:nvPr>
            <p:ph idx="11" sz="quarter" type="ftr"/>
          </p:nvPr>
        </p:nvSpPr>
        <p:spPr/>
        <p:txBody>
          <a:bodyPr rtlCol="0"/>
          <a:lstStyle/>
          <a:p>
            <a:pPr/>
            <a:r>
              <a:rPr dirty="0" lang="en-US"/>
              <a:t/>
            </a:r>
            <a:endParaRPr dirty="0" lang="en-US"/>
          </a:p>
        </p:txBody>
      </p:sp>
      <p:sp>
        <p:nvSpPr>
          <p:cNvPr id="5" name="Slide Number Placeholder 4">
            <a:extLst>
              <a:ext uri="{57869A89-7D33-437D-948D-FF5E3DCE0994}">
                <a16:creationId xmlns:a16="http://schemas.microsoft.com/office/drawing/2010/main" id="{B8E9524E-A637-4BCA-95E1-BB09D2B5B717}"/>
              </a:ext>
            </a:extLst>
          </p:cNvPr>
          <p:cNvSpPr>
            <a:spLocks noGrp="true"/>
          </p:cNvSpPr>
          <p:nvPr>
            <p:ph idx="12" sz="quarter" type="sldNum"/>
          </p:nvPr>
        </p:nvSpPr>
        <p:spPr/>
        <p:txBody>
          <a:bodyPr rtlCol="0"/>
          <a:lstStyle/>
          <a:p>
            <a:pPr/>
            <a:fld id="{4B78726D-B4FB-4501-9F04-97DA8E73FD1A}" type="slidenum"/>
            <a:endParaRPr dirty="0" lang="en-US"/>
          </a:p>
        </p:txBody>
      </p:sp>
    </p:spTree>
    <p:extLst>
      <p:ext uri="{73447341-7EB1-4384-87B2-236766FCB2FA}">
        <p14:creationId xmlns:p14="http://schemas.microsoft.com/office/powerpoint/2010/main" val="1709567332793"/>
      </p:ext>
    </p:extLst>
  </p:cSld>
  <p:clrMapOvr>
    <a:masterClrMapping/>
  </p:clrMapOvr>
</p:sldLayout>
</file>

<file path=ppt/slideLayouts/slideLayout7.xml><?xml version="1.0" encoding="utf-8"?>
<p:sldLayout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reserve="1" type="blank">
  <p:cSld name="Blank">
    <p:bg>
      <p:bgPr>
        <a:blipFill dpi="0" rotWithShape="1">
          <a:blip r:embed="rId2"/>
          <a:stretch>
            <a:fillRect b="-9300" l="0" r="0" t="-9300"/>
          </a:stretch>
        </a:blipFill>
        <a:effectLst/>
      </p:bgPr>
    </p:bg>
    <p:spTree>
      <p:nvGrpSpPr>
        <p:cNvPr id="1" name=""/>
        <p:cNvGrpSpPr/>
        <p:nvPr/>
      </p:nvGrpSpPr>
      <p:grpSpPr>
        <a:xfrm>
          <a:off x="0" y="0"/>
          <a:ext cx="0" cy="0"/>
          <a:chOff x="0" y="0"/>
          <a:chExt cx="0" cy="0"/>
        </a:xfrm>
      </p:grpSpPr>
      <p:sp>
        <p:nvSpPr>
          <p:cNvPr id="2" name="Date Placeholder 1">
            <a:extLst>
              <a:ext uri="{80876A32-A257-4887-9960-9697C702D334}">
                <a16:creationId xmlns:a16="http://schemas.microsoft.com/office/drawing/2010/main" id="{903163F1-C118-4A35-934D-00EA7BB1B2A1}"/>
              </a:ext>
            </a:extLst>
          </p:cNvPr>
          <p:cNvSpPr>
            <a:spLocks noGrp="true"/>
          </p:cNvSpPr>
          <p:nvPr>
            <p:ph idx="10" sz="half" type="dt"/>
          </p:nvPr>
        </p:nvSpPr>
        <p:spPr/>
        <p:txBody>
          <a:bodyPr rtlCol="0"/>
          <a:lstStyle/>
          <a:p>
            <a:pPr/>
            <a:fld id="{FE38D99C-8F2D-4163-A1CC-EB06A585EBA6}" type="datetime1">
              <a:t>3/4/2024</a:t>
            </a:fld>
            <a:endParaRPr dirty="0" lang="en-US"/>
          </a:p>
        </p:txBody>
      </p:sp>
      <p:sp>
        <p:nvSpPr>
          <p:cNvPr id="3" name="Footer Placeholder 2">
            <a:extLst>
              <a:ext uri="{42A34785-92EF-4FAE-987A-2B206007BF99}">
                <a16:creationId xmlns:a16="http://schemas.microsoft.com/office/drawing/2010/main" id="{54FE3452-BA05-4EB5-BB58-B0B61AA070E9}"/>
              </a:ext>
            </a:extLst>
          </p:cNvPr>
          <p:cNvSpPr>
            <a:spLocks noGrp="true"/>
          </p:cNvSpPr>
          <p:nvPr>
            <p:ph idx="11" sz="quarter" type="ftr"/>
          </p:nvPr>
        </p:nvSpPr>
        <p:spPr/>
        <p:txBody>
          <a:bodyPr rtlCol="0"/>
          <a:lstStyle/>
          <a:p>
            <a:pPr/>
            <a:r>
              <a:rPr dirty="0" lang="en-US"/>
              <a:t/>
            </a:r>
            <a:endParaRPr dirty="0" lang="en-US"/>
          </a:p>
        </p:txBody>
      </p:sp>
      <p:sp>
        <p:nvSpPr>
          <p:cNvPr id="4" name="Slide Number Placeholder 3">
            <a:extLst>
              <a:ext uri="{FCE4B59B-CF82-432F-A2E7-43182574A33D}">
                <a16:creationId xmlns:a16="http://schemas.microsoft.com/office/drawing/2010/main" id="{F5AE3C5A-38CB-442B-B111-04C219011B69}"/>
              </a:ext>
            </a:extLst>
          </p:cNvPr>
          <p:cNvSpPr>
            <a:spLocks noGrp="true"/>
          </p:cNvSpPr>
          <p:nvPr>
            <p:ph idx="12" sz="quarter" type="sldNum"/>
          </p:nvPr>
        </p:nvSpPr>
        <p:spPr/>
        <p:txBody>
          <a:bodyPr rtlCol="0"/>
          <a:lstStyle/>
          <a:p>
            <a:pPr/>
            <a:fld id="{E68AD260-DD7C-41AC-B464-5965156A005B}" type="slidenum"/>
            <a:endParaRPr dirty="0" lang="en-US"/>
          </a:p>
        </p:txBody>
      </p:sp>
    </p:spTree>
    <p:extLst>
      <p:ext uri="{E5034A2A-B000-4EF5-AE17-A1FF76AC0B31}">
        <p14:creationId xmlns:p14="http://schemas.microsoft.com/office/powerpoint/2010/main" val="1709567332795"/>
      </p:ext>
    </p:extLst>
  </p:cSld>
  <p:clrMapOvr>
    <a:masterClrMapping/>
  </p:clrMapOvr>
</p:sldLayout>
</file>

<file path=ppt/slideLayouts/slideLayout8.xml><?xml version="1.0" encoding="utf-8"?>
<p:sldLayout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reserve="1" type="objTx">
  <p:cSld name="Content with Caption">
    <p:spTree>
      <p:nvGrpSpPr>
        <p:cNvPr id="1" name=""/>
        <p:cNvGrpSpPr/>
        <p:nvPr/>
      </p:nvGrpSpPr>
      <p:grpSpPr>
        <a:xfrm>
          <a:off x="0" y="0"/>
          <a:ext cx="0" cy="0"/>
          <a:chOff x="0" y="0"/>
          <a:chExt cx="0" cy="0"/>
        </a:xfrm>
      </p:grpSpPr>
      <p:sp>
        <p:nvSpPr>
          <p:cNvPr id="2" name="Title 1">
            <a:extLst>
              <a:ext uri="{7A7BC22C-0208-467C-B9A1-B8213E123A1A}">
                <a16:creationId xmlns:a16="http://schemas.microsoft.com/office/drawing/2010/main" id="{142A0867-C0C0-43A5-BAC2-DA6D8908198D}"/>
              </a:ext>
            </a:extLst>
          </p:cNvPr>
          <p:cNvSpPr>
            <a:spLocks noGrp="true"/>
          </p:cNvSpPr>
          <p:nvPr>
            <p:ph type="title"/>
          </p:nvPr>
        </p:nvSpPr>
        <p:spPr>
          <a:xfrm rot="0">
            <a:off x="839788" y="457200"/>
            <a:ext cx="3932237" cy="1600200"/>
          </a:xfrm>
        </p:spPr>
        <p:txBody>
          <a:bodyPr anchor="b" rtlCol="0"/>
          <a:lstStyle>
            <a:lvl1pPr lvl="0">
              <a:defRPr dirty="0" lang="en-US" sz="3200"/>
            </a:lvl1pPr>
          </a:lstStyle>
          <a:p>
            <a:pPr/>
            <a:r>
              <a:rPr dirty="0" lang="en-US"/>
              <a:t>Click to edit Master title style</a:t>
            </a:r>
            <a:endParaRPr dirty="0" lang="en-US"/>
          </a:p>
        </p:txBody>
      </p:sp>
      <p:sp>
        <p:nvSpPr>
          <p:cNvPr id="3" name="Content Placeholder 2">
            <a:extLst>
              <a:ext uri="{5895DC17-7D5E-4264-A333-D9C3CE80D877}">
                <a16:creationId xmlns:a16="http://schemas.microsoft.com/office/drawing/2010/main" id="{183FD44D-F965-40D7-BB5B-BB6A6A970886}"/>
              </a:ext>
            </a:extLst>
          </p:cNvPr>
          <p:cNvSpPr>
            <a:spLocks noGrp="true"/>
          </p:cNvSpPr>
          <p:nvPr>
            <p:ph idx="1"/>
          </p:nvPr>
        </p:nvSpPr>
        <p:spPr>
          <a:xfrm rot="0">
            <a:off x="5183187" y="987425"/>
            <a:ext cx="6172200" cy="4873625"/>
          </a:xfrm>
        </p:spPr>
        <p:txBody>
          <a:bodyPr rtlCol="0"/>
          <a:lstStyle>
            <a:lvl1pPr lvl="0">
              <a:defRPr dirty="0" lang="en-US" sz="3200"/>
            </a:lvl1pPr>
            <a:lvl2pPr lvl="1">
              <a:defRPr dirty="0" lang="en-US" sz="2800"/>
            </a:lvl2pPr>
            <a:lvl3pPr lvl="2">
              <a:defRPr dirty="0" lang="en-US" sz="2400"/>
            </a:lvl3pPr>
            <a:lvl4pPr lvl="3">
              <a:defRPr dirty="0" lang="en-US" sz="2000"/>
            </a:lvl4pPr>
            <a:lvl5pPr lvl="4">
              <a:defRPr dirty="0" lang="en-US" sz="2000"/>
            </a:lvl5pPr>
            <a:lvl6pPr lvl="5">
              <a:defRPr dirty="0" lang="en-US" sz="2000"/>
            </a:lvl6pPr>
            <a:lvl7pPr lvl="6">
              <a:defRPr dirty="0" lang="en-US" sz="2000"/>
            </a:lvl7pPr>
            <a:lvl8pPr lvl="7">
              <a:defRPr dirty="0" lang="en-US" sz="2000"/>
            </a:lvl8pPr>
            <a:lvl9pPr lvl="8">
              <a:defRPr dirty="0" lang="en-US" sz="2000"/>
            </a:lvl9pPr>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endParaRPr dirty="0" lang="en-US"/>
          </a:p>
        </p:txBody>
      </p:sp>
      <p:sp>
        <p:nvSpPr>
          <p:cNvPr id="4" name="Text Placeholder 3">
            <a:extLst>
              <a:ext uri="{08CC6D7F-AC24-4789-849C-899B684E79D5}">
                <a16:creationId xmlns:a16="http://schemas.microsoft.com/office/drawing/2010/main" id="{856D876A-2997-4F54-BD43-E8FF5627DF60}"/>
              </a:ext>
            </a:extLst>
          </p:cNvPr>
          <p:cNvSpPr>
            <a:spLocks noGrp="true"/>
          </p:cNvSpPr>
          <p:nvPr>
            <p:ph idx="2" type="body"/>
          </p:nvPr>
        </p:nvSpPr>
        <p:spPr>
          <a:xfrm rot="0">
            <a:off x="839788" y="2057400"/>
            <a:ext cx="3932237" cy="3811587"/>
          </a:xfrm>
        </p:spPr>
        <p:txBody>
          <a:bodyPr rtlCol="0"/>
          <a:lstStyle>
            <a:lvl1pPr indent="0" lvl="0" marL="0">
              <a:buNone/>
              <a:defRPr dirty="0" lang="en-US" sz="1600"/>
            </a:lvl1pPr>
            <a:lvl2pPr indent="0" lvl="1" marL="457200">
              <a:buNone/>
              <a:defRPr dirty="0" lang="en-US" sz="1400"/>
            </a:lvl2pPr>
            <a:lvl3pPr indent="0" lvl="2" marL="914400">
              <a:buNone/>
              <a:defRPr dirty="0" lang="en-US" sz="1200"/>
            </a:lvl3pPr>
            <a:lvl4pPr indent="0" lvl="3" marL="1371600">
              <a:buNone/>
              <a:defRPr dirty="0" lang="en-US" sz="1000"/>
            </a:lvl4pPr>
            <a:lvl5pPr indent="0" lvl="4" marL="1828800">
              <a:buNone/>
              <a:defRPr dirty="0" lang="en-US" sz="1000"/>
            </a:lvl5pPr>
            <a:lvl6pPr indent="0" lvl="5" marL="2286000">
              <a:buNone/>
              <a:defRPr dirty="0" lang="en-US" sz="1000"/>
            </a:lvl6pPr>
            <a:lvl7pPr indent="0" lvl="6" marL="2743200">
              <a:buNone/>
              <a:defRPr dirty="0" lang="en-US" sz="1000"/>
            </a:lvl7pPr>
            <a:lvl8pPr indent="0" lvl="7" marL="3200400">
              <a:buNone/>
              <a:defRPr dirty="0" lang="en-US" sz="1000"/>
            </a:lvl8pPr>
            <a:lvl9pPr indent="0" lvl="8" marL="3657600">
              <a:buNone/>
              <a:defRPr dirty="0" lang="en-US" sz="1000"/>
            </a:lvl9pPr>
          </a:lstStyle>
          <a:p>
            <a:pPr lvl="0"/>
            <a:r>
              <a:rPr dirty="0" lang="en-US"/>
              <a:t>Click to edit Master text styles</a:t>
            </a:r>
            <a:endParaRPr dirty="0" lang="en-US"/>
          </a:p>
        </p:txBody>
      </p:sp>
      <p:sp>
        <p:nvSpPr>
          <p:cNvPr id="5" name="Date Placeholder 4">
            <a:extLst>
              <a:ext uri="{32A39BC3-894C-47CC-8C41-483BBDEE87A3}">
                <a16:creationId xmlns:a16="http://schemas.microsoft.com/office/drawing/2010/main" id="{F724A502-3DB1-471E-A1B8-D5CC5C3C7AEC}"/>
              </a:ext>
            </a:extLst>
          </p:cNvPr>
          <p:cNvSpPr>
            <a:spLocks noGrp="true"/>
          </p:cNvSpPr>
          <p:nvPr>
            <p:ph idx="10" sz="half" type="dt"/>
          </p:nvPr>
        </p:nvSpPr>
        <p:spPr/>
        <p:txBody>
          <a:bodyPr rtlCol="0"/>
          <a:lstStyle/>
          <a:p>
            <a:pPr/>
            <a:fld id="{2664F2B6-A081-4D18-9B61-5FB55357D10F}" type="datetime1">
              <a:t>3/4/2024</a:t>
            </a:fld>
            <a:endParaRPr dirty="0" lang="en-US"/>
          </a:p>
        </p:txBody>
      </p:sp>
      <p:sp>
        <p:nvSpPr>
          <p:cNvPr id="6" name="Footer Placeholder 5">
            <a:extLst>
              <a:ext uri="{201BC5AE-A90B-4B21-8F57-9EFA26243ED7}">
                <a16:creationId xmlns:a16="http://schemas.microsoft.com/office/drawing/2010/main" id="{19294717-6E2F-451B-8329-91B1A2A9AC13}"/>
              </a:ext>
            </a:extLst>
          </p:cNvPr>
          <p:cNvSpPr>
            <a:spLocks noGrp="true"/>
          </p:cNvSpPr>
          <p:nvPr>
            <p:ph idx="11" sz="quarter" type="ftr"/>
          </p:nvPr>
        </p:nvSpPr>
        <p:spPr/>
        <p:txBody>
          <a:bodyPr rtlCol="0"/>
          <a:lstStyle/>
          <a:p>
            <a:pPr/>
            <a:r>
              <a:rPr dirty="0" lang="en-US"/>
              <a:t/>
            </a:r>
            <a:endParaRPr dirty="0" lang="en-US"/>
          </a:p>
        </p:txBody>
      </p:sp>
      <p:sp>
        <p:nvSpPr>
          <p:cNvPr id="7" name="Slide Number Placeholder 6">
            <a:extLst>
              <a:ext uri="{347CA74B-5929-4E57-9F62-F10E4C7F91F0}">
                <a16:creationId xmlns:a16="http://schemas.microsoft.com/office/drawing/2010/main" id="{FEAD2AF4-DB21-42CE-A902-99A5236001F5}"/>
              </a:ext>
            </a:extLst>
          </p:cNvPr>
          <p:cNvSpPr>
            <a:spLocks noGrp="true"/>
          </p:cNvSpPr>
          <p:nvPr>
            <p:ph idx="12" sz="quarter" type="sldNum"/>
          </p:nvPr>
        </p:nvSpPr>
        <p:spPr/>
        <p:txBody>
          <a:bodyPr rtlCol="0"/>
          <a:lstStyle/>
          <a:p>
            <a:pPr/>
            <a:fld id="{F5B64D45-33FF-4582-9120-F62D1AE4999D}" type="slidenum"/>
            <a:endParaRPr dirty="0" lang="en-US"/>
          </a:p>
        </p:txBody>
      </p:sp>
    </p:spTree>
    <p:extLst>
      <p:ext uri="{654EA81B-9E7A-4E19-8937-FCF18DCBD5DB}">
        <p14:creationId xmlns:p14="http://schemas.microsoft.com/office/powerpoint/2010/main" val="1709567332797"/>
      </p:ext>
    </p:extLst>
  </p:cSld>
  <p:clrMapOvr>
    <a:masterClrMapping/>
  </p:clrMapOvr>
</p:sldLayout>
</file>

<file path=ppt/slideLayouts/slideLayout9.xml><?xml version="1.0" encoding="utf-8"?>
<p:sldLayout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reserve="1" type="picTx">
  <p:cSld name="Picture with Caption">
    <p:spTree>
      <p:nvGrpSpPr>
        <p:cNvPr id="1" name=""/>
        <p:cNvGrpSpPr/>
        <p:nvPr/>
      </p:nvGrpSpPr>
      <p:grpSpPr>
        <a:xfrm>
          <a:off x="0" y="0"/>
          <a:ext cx="0" cy="0"/>
          <a:chOff x="0" y="0"/>
          <a:chExt cx="0" cy="0"/>
        </a:xfrm>
      </p:grpSpPr>
      <p:sp>
        <p:nvSpPr>
          <p:cNvPr id="2" name="Title 1">
            <a:extLst>
              <a:ext uri="{88A688E0-BFA6-4848-8CAD-F2446F8C4CEE}">
                <a16:creationId xmlns:a16="http://schemas.microsoft.com/office/drawing/2010/main" id="{97A43B51-63D7-49B2-B8FA-354EFCA26E21}"/>
              </a:ext>
            </a:extLst>
          </p:cNvPr>
          <p:cNvSpPr>
            <a:spLocks noGrp="true"/>
          </p:cNvSpPr>
          <p:nvPr>
            <p:ph type="title"/>
          </p:nvPr>
        </p:nvSpPr>
        <p:spPr>
          <a:xfrm rot="0">
            <a:off x="839788" y="457200"/>
            <a:ext cx="3932237" cy="1600200"/>
          </a:xfrm>
        </p:spPr>
        <p:txBody>
          <a:bodyPr anchor="b" rtlCol="0"/>
          <a:lstStyle>
            <a:lvl1pPr lvl="0">
              <a:defRPr dirty="0" lang="en-US" sz="3200"/>
            </a:lvl1pPr>
          </a:lstStyle>
          <a:p>
            <a:pPr/>
            <a:r>
              <a:rPr dirty="0" lang="en-US"/>
              <a:t>Click to edit Master title style</a:t>
            </a:r>
            <a:endParaRPr dirty="0" lang="en-US"/>
          </a:p>
        </p:txBody>
      </p:sp>
      <p:sp>
        <p:nvSpPr>
          <p:cNvPr id="3" name="Picture Placeholder 2">
            <a:extLst>
              <a:ext uri="{F6D4B30B-337F-4EA8-AC4A-12A102B4096C}">
                <a16:creationId xmlns:a16="http://schemas.microsoft.com/office/drawing/2010/main" id="{963F3893-7333-4EB0-BF79-189D71156BFC}"/>
              </a:ext>
            </a:extLst>
          </p:cNvPr>
          <p:cNvSpPr>
            <a:spLocks noGrp="true"/>
          </p:cNvSpPr>
          <p:nvPr>
            <p:ph idx="1" type="pic"/>
          </p:nvPr>
        </p:nvSpPr>
        <p:spPr>
          <a:xfrm rot="0">
            <a:off x="5183187" y="987425"/>
            <a:ext cx="6172200" cy="4873625"/>
          </a:xfrm>
        </p:spPr>
        <p:txBody>
          <a:bodyPr rtlCol="0"/>
          <a:lstStyle>
            <a:lvl1pPr indent="0" lvl="0" marL="0">
              <a:buNone/>
              <a:defRPr dirty="0" lang="en-US" sz="3200"/>
            </a:lvl1pPr>
            <a:lvl2pPr indent="0" lvl="1" marL="457200">
              <a:buNone/>
              <a:defRPr dirty="0" lang="en-US" sz="2800"/>
            </a:lvl2pPr>
            <a:lvl3pPr indent="0" lvl="2" marL="914400">
              <a:buNone/>
              <a:defRPr dirty="0" lang="en-US" sz="2400"/>
            </a:lvl3pPr>
            <a:lvl4pPr indent="0" lvl="3" marL="1371600">
              <a:buNone/>
              <a:defRPr dirty="0" lang="en-US" sz="2000"/>
            </a:lvl4pPr>
            <a:lvl5pPr indent="0" lvl="4" marL="1828800">
              <a:buNone/>
              <a:defRPr dirty="0" lang="en-US" sz="2000"/>
            </a:lvl5pPr>
            <a:lvl6pPr indent="0" lvl="5" marL="2286000">
              <a:buNone/>
              <a:defRPr dirty="0" lang="en-US" sz="2000"/>
            </a:lvl6pPr>
            <a:lvl7pPr indent="0" lvl="6" marL="2743200">
              <a:buNone/>
              <a:defRPr dirty="0" lang="en-US" sz="2000"/>
            </a:lvl7pPr>
            <a:lvl8pPr indent="0" lvl="7" marL="3200400">
              <a:buNone/>
              <a:defRPr dirty="0" lang="en-US" sz="2000"/>
            </a:lvl8pPr>
            <a:lvl9pPr indent="0" lvl="8" marL="3657600">
              <a:buNone/>
              <a:defRPr dirty="0" lang="en-US" sz="2000"/>
            </a:lvl9pPr>
          </a:lstStyle>
          <a:p>
            <a:pPr/>
            <a:r>
              <a:rPr dirty="0" lang="en-US"/>
              <a:t/>
            </a:r>
            <a:endParaRPr dirty="0" lang="en-US"/>
          </a:p>
        </p:txBody>
      </p:sp>
      <p:sp>
        <p:nvSpPr>
          <p:cNvPr id="4" name="Text Placeholder 3">
            <a:extLst>
              <a:ext uri="{B9F49F08-95D3-4C54-993A-0E6966BD2405}">
                <a16:creationId xmlns:a16="http://schemas.microsoft.com/office/drawing/2010/main" id="{04313A68-C728-40AA-94FB-9C0F458693BE}"/>
              </a:ext>
            </a:extLst>
          </p:cNvPr>
          <p:cNvSpPr>
            <a:spLocks noGrp="true"/>
          </p:cNvSpPr>
          <p:nvPr>
            <p:ph idx="2" type="body"/>
          </p:nvPr>
        </p:nvSpPr>
        <p:spPr>
          <a:xfrm rot="0">
            <a:off x="839788" y="2057400"/>
            <a:ext cx="3932237" cy="3811587"/>
          </a:xfrm>
        </p:spPr>
        <p:txBody>
          <a:bodyPr rtlCol="0"/>
          <a:lstStyle>
            <a:lvl1pPr indent="0" lvl="0" marL="0">
              <a:buNone/>
              <a:defRPr dirty="0" lang="en-US" sz="1600"/>
            </a:lvl1pPr>
            <a:lvl2pPr indent="0" lvl="1" marL="457200">
              <a:buNone/>
              <a:defRPr dirty="0" lang="en-US" sz="1400"/>
            </a:lvl2pPr>
            <a:lvl3pPr indent="0" lvl="2" marL="914400">
              <a:buNone/>
              <a:defRPr dirty="0" lang="en-US" sz="1200"/>
            </a:lvl3pPr>
            <a:lvl4pPr indent="0" lvl="3" marL="1371600">
              <a:buNone/>
              <a:defRPr dirty="0" lang="en-US" sz="1000"/>
            </a:lvl4pPr>
            <a:lvl5pPr indent="0" lvl="4" marL="1828800">
              <a:buNone/>
              <a:defRPr dirty="0" lang="en-US" sz="1000"/>
            </a:lvl5pPr>
            <a:lvl6pPr indent="0" lvl="5" marL="2286000">
              <a:buNone/>
              <a:defRPr dirty="0" lang="en-US" sz="1000"/>
            </a:lvl6pPr>
            <a:lvl7pPr indent="0" lvl="6" marL="2743200">
              <a:buNone/>
              <a:defRPr dirty="0" lang="en-US" sz="1000"/>
            </a:lvl7pPr>
            <a:lvl8pPr indent="0" lvl="7" marL="3200400">
              <a:buNone/>
              <a:defRPr dirty="0" lang="en-US" sz="1000"/>
            </a:lvl8pPr>
            <a:lvl9pPr indent="0" lvl="8" marL="3657600">
              <a:buNone/>
              <a:defRPr dirty="0" lang="en-US" sz="1000"/>
            </a:lvl9pPr>
          </a:lstStyle>
          <a:p>
            <a:pPr lvl="0"/>
            <a:r>
              <a:rPr dirty="0" lang="en-US"/>
              <a:t>Click to edit Master text styles</a:t>
            </a:r>
            <a:endParaRPr dirty="0" lang="en-US"/>
          </a:p>
        </p:txBody>
      </p:sp>
      <p:sp>
        <p:nvSpPr>
          <p:cNvPr id="5" name="Date Placeholder 4">
            <a:extLst>
              <a:ext uri="{AF4C0730-4C58-4F68-B6BE-C02B14899328}">
                <a16:creationId xmlns:a16="http://schemas.microsoft.com/office/drawing/2010/main" id="{433B7D07-7751-4999-AA08-5EB07EC35155}"/>
              </a:ext>
            </a:extLst>
          </p:cNvPr>
          <p:cNvSpPr>
            <a:spLocks noGrp="true"/>
          </p:cNvSpPr>
          <p:nvPr>
            <p:ph idx="10" sz="half" type="dt"/>
          </p:nvPr>
        </p:nvSpPr>
        <p:spPr/>
        <p:txBody>
          <a:bodyPr rtlCol="0"/>
          <a:lstStyle/>
          <a:p>
            <a:pPr/>
            <a:fld id="{33BD69C8-5C4C-4A41-96A0-331807A3B405}" type="datetime1">
              <a:t>3/4/2024</a:t>
            </a:fld>
            <a:endParaRPr dirty="0" lang="en-US"/>
          </a:p>
        </p:txBody>
      </p:sp>
      <p:sp>
        <p:nvSpPr>
          <p:cNvPr id="6" name="Footer Placeholder 5">
            <a:extLst>
              <a:ext uri="{805D8808-BB4F-4740-9DB5-40A3C691B554}">
                <a16:creationId xmlns:a16="http://schemas.microsoft.com/office/drawing/2010/main" id="{85C1F24E-B201-4065-AB0B-159BF52E96DF}"/>
              </a:ext>
            </a:extLst>
          </p:cNvPr>
          <p:cNvSpPr>
            <a:spLocks noGrp="true"/>
          </p:cNvSpPr>
          <p:nvPr>
            <p:ph idx="11" sz="quarter" type="ftr"/>
          </p:nvPr>
        </p:nvSpPr>
        <p:spPr/>
        <p:txBody>
          <a:bodyPr rtlCol="0"/>
          <a:lstStyle/>
          <a:p>
            <a:pPr/>
            <a:r>
              <a:rPr dirty="0" lang="en-US"/>
              <a:t/>
            </a:r>
            <a:endParaRPr dirty="0" lang="en-US"/>
          </a:p>
        </p:txBody>
      </p:sp>
      <p:sp>
        <p:nvSpPr>
          <p:cNvPr id="7" name="Slide Number Placeholder 6">
            <a:extLst>
              <a:ext uri="{DF6D23BD-20E7-45FF-BA17-565FF5F3763B}">
                <a16:creationId xmlns:a16="http://schemas.microsoft.com/office/drawing/2010/main" id="{88DBF241-04D1-42B6-856D-0A85703C32E0}"/>
              </a:ext>
            </a:extLst>
          </p:cNvPr>
          <p:cNvSpPr>
            <a:spLocks noGrp="true"/>
          </p:cNvSpPr>
          <p:nvPr>
            <p:ph idx="12" sz="quarter" type="sldNum"/>
          </p:nvPr>
        </p:nvSpPr>
        <p:spPr/>
        <p:txBody>
          <a:bodyPr rtlCol="0"/>
          <a:lstStyle/>
          <a:p>
            <a:pPr/>
            <a:fld id="{163648F8-7C32-4F49-A1E1-20B8410E465A}" type="slidenum"/>
            <a:endParaRPr dirty="0" lang="en-US"/>
          </a:p>
        </p:txBody>
      </p:sp>
    </p:spTree>
    <p:extLst>
      <p:ext uri="{1E8BBCA0-CA2C-40B9-B25C-A2C605FCEE42}">
        <p14:creationId xmlns:p14="http://schemas.microsoft.com/office/powerpoint/2010/main" val="1709567332800"/>
      </p:ext>
    </p:extLst>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s>
</file>

<file path=ppt/slideMasters/slideMaster1.xml><?xml version="1.0" encoding="utf-8"?>
<p:sldMaster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Master1">
    <p:bg>
      <p:bgRef idx="1001">
        <a:schemeClr val="bg1"/>
      </p:bgRef>
    </p:bg>
    <p:spTree>
      <p:nvGrpSpPr>
        <p:cNvPr id="1" name=""/>
        <p:cNvGrpSpPr/>
        <p:nvPr/>
      </p:nvGrpSpPr>
      <p:grpSpPr>
        <a:xfrm>
          <a:off x="0" y="0"/>
          <a:ext cx="0" cy="0"/>
          <a:chOff x="0" y="0"/>
          <a:chExt cx="0" cy="0"/>
        </a:xfrm>
      </p:grpSpPr>
      <p:sp>
        <p:nvSpPr>
          <p:cNvPr id="2" name="Title Placeholder 1">
            <a:extLst>
              <a:ext uri="{18275639-D4F3-4270-BF10-38F3B3B523E5}">
                <a16:creationId xmlns:a16="http://schemas.microsoft.com/office/drawing/2010/main" id="{909BFC87-2642-4824-9534-A6E8792BD8F6}"/>
              </a:ext>
            </a:extLst>
          </p:cNvPr>
          <p:cNvSpPr>
            <a:spLocks noGrp="true"/>
          </p:cNvSpPr>
          <p:nvPr>
            <p:ph type="title"/>
          </p:nvPr>
        </p:nvSpPr>
        <p:spPr>
          <a:xfrm rot="0">
            <a:off x="838200" y="365125"/>
            <a:ext cx="10515600" cy="1325563"/>
          </a:xfrm>
          <a:prstGeom prst="rect">
            <a:avLst/>
          </a:prstGeom>
        </p:spPr>
        <p:txBody>
          <a:bodyPr anchor="ctr" bIns="45720" lIns="91440" rIns="91440" rtlCol="0" tIns="45720" vert="horz">
            <a:normAutofit/>
          </a:bodyPr>
          <a:lstStyle/>
          <a:p>
            <a:pPr/>
            <a:r>
              <a:rPr dirty="0" lang="en-US"/>
              <a:t>Click to edit Master title style</a:t>
            </a:r>
            <a:endParaRPr dirty="0" lang="en-US"/>
          </a:p>
        </p:txBody>
      </p:sp>
      <p:sp>
        <p:nvSpPr>
          <p:cNvPr id="3" name="Text Placeholder 2">
            <a:extLst>
              <a:ext uri="{37B95965-B205-40A6-BB11-DA4F29CFDA78}">
                <a16:creationId xmlns:a16="http://schemas.microsoft.com/office/drawing/2010/main" id="{78B587F8-9E52-4872-8192-31B18D4B78A2}"/>
              </a:ext>
            </a:extLst>
          </p:cNvPr>
          <p:cNvSpPr>
            <a:spLocks noGrp="true"/>
          </p:cNvSpPr>
          <p:nvPr>
            <p:ph idx="1" type="body"/>
          </p:nvPr>
        </p:nvSpPr>
        <p:spPr>
          <a:xfrm rot="0">
            <a:off x="838200" y="1825625"/>
            <a:ext cx="10515600" cy="4351338"/>
          </a:xfrm>
          <a:prstGeom prst="rect">
            <a:avLst/>
          </a:prstGeom>
        </p:spPr>
        <p:txBody>
          <a:bodyPr bIns="45720" lIns="91440" rIns="91440" rtlCol="0" tIns="45720" vert="horz">
            <a:normAutofit/>
          </a:bodyPr>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endParaRPr dirty="0" lang="en-US"/>
          </a:p>
        </p:txBody>
      </p:sp>
      <p:sp>
        <p:nvSpPr>
          <p:cNvPr id="4" name="Date Placeholder 3">
            <a:extLst>
              <a:ext uri="{8E8A85BF-99AE-44CA-BDD6-E80BCBE81D8D}">
                <a16:creationId xmlns:a16="http://schemas.microsoft.com/office/drawing/2010/main" id="{4084F364-138F-4023-814F-AC64AB8CF2DF}"/>
              </a:ext>
            </a:extLst>
          </p:cNvPr>
          <p:cNvSpPr>
            <a:spLocks noGrp="true"/>
          </p:cNvSpPr>
          <p:nvPr>
            <p:ph idx="2" sz="half" type="dt"/>
          </p:nvPr>
        </p:nvSpPr>
        <p:spPr>
          <a:xfrm rot="0">
            <a:off x="838200" y="6356350"/>
            <a:ext cx="2743200" cy="365125"/>
          </a:xfrm>
          <a:prstGeom prst="rect">
            <a:avLst/>
          </a:prstGeom>
        </p:spPr>
        <p:txBody>
          <a:bodyPr anchor="ctr" bIns="45720" lIns="91440" rIns="91440" rtlCol="0" tIns="45720" vert="horz"/>
          <a:lstStyle>
            <a:lvl1pPr algn="l" lvl="0">
              <a:defRPr dirty="0" lang="en-US" sz="1200">
                <a:solidFill>
                  <a:schemeClr val="tx1">
                    <a:tint val="75000"/>
                  </a:schemeClr>
                </a:solidFill>
              </a:defRPr>
            </a:lvl1pPr>
          </a:lstStyle>
          <a:p>
            <a:pPr/>
            <a:fld id="{E36A186C-AFE3-4540-829E-34E089D56976}" type="datetime1">
              <a:t>3/4/2024</a:t>
            </a:fld>
            <a:endParaRPr dirty="0" lang="en-US"/>
          </a:p>
        </p:txBody>
      </p:sp>
      <p:sp>
        <p:nvSpPr>
          <p:cNvPr id="5" name="Footer Placeholder 4">
            <a:extLst>
              <a:ext uri="{FE49F397-1822-4461-A89D-2244A5601B64}">
                <a16:creationId xmlns:a16="http://schemas.microsoft.com/office/drawing/2010/main" id="{B0846812-ED5A-4B67-A291-84C8B6477CE1}"/>
              </a:ext>
            </a:extLst>
          </p:cNvPr>
          <p:cNvSpPr>
            <a:spLocks noGrp="true"/>
          </p:cNvSpPr>
          <p:nvPr>
            <p:ph idx="3" sz="quarter" type="ftr"/>
          </p:nvPr>
        </p:nvSpPr>
        <p:spPr>
          <a:xfrm rot="0">
            <a:off x="4038600" y="6356350"/>
            <a:ext cx="4114800" cy="365125"/>
          </a:xfrm>
          <a:prstGeom prst="rect">
            <a:avLst/>
          </a:prstGeom>
        </p:spPr>
        <p:txBody>
          <a:bodyPr anchor="ctr" bIns="45720" lIns="91440" rIns="91440" rtlCol="0" tIns="45720" vert="horz"/>
          <a:lstStyle>
            <a:lvl1pPr algn="ctr" lvl="0">
              <a:defRPr dirty="0" lang="en-US" sz="1200">
                <a:solidFill>
                  <a:schemeClr val="tx1">
                    <a:tint val="75000"/>
                  </a:schemeClr>
                </a:solidFill>
              </a:defRPr>
            </a:lvl1pPr>
          </a:lstStyle>
          <a:p>
            <a:pPr/>
            <a:r>
              <a:rPr dirty="0" lang="en-US"/>
              <a:t/>
            </a:r>
            <a:endParaRPr dirty="0" lang="en-US"/>
          </a:p>
        </p:txBody>
      </p:sp>
      <p:sp>
        <p:nvSpPr>
          <p:cNvPr id="6" name="Slide Number Placeholder 5">
            <a:extLst>
              <a:ext uri="{8CB39C66-2076-4EA7-BF17-FFA68C8C7FA5}">
                <a16:creationId xmlns:a16="http://schemas.microsoft.com/office/drawing/2010/main" id="{7C9497DC-B360-4705-9CD2-BC9470E53EE1}"/>
              </a:ext>
            </a:extLst>
          </p:cNvPr>
          <p:cNvSpPr>
            <a:spLocks noGrp="true"/>
          </p:cNvSpPr>
          <p:nvPr>
            <p:ph idx="4" sz="quarter" type="sldNum"/>
          </p:nvPr>
        </p:nvSpPr>
        <p:spPr>
          <a:xfrm rot="0">
            <a:off x="8610600" y="6356350"/>
            <a:ext cx="2743200" cy="365125"/>
          </a:xfrm>
          <a:prstGeom prst="rect">
            <a:avLst/>
          </a:prstGeom>
        </p:spPr>
        <p:txBody>
          <a:bodyPr anchor="ctr" bIns="45720" lIns="91440" rIns="91440" rtlCol="0" tIns="45720" vert="horz"/>
          <a:lstStyle>
            <a:lvl1pPr algn="r" lvl="0">
              <a:defRPr dirty="0" lang="en-US" sz="1200">
                <a:solidFill>
                  <a:schemeClr val="tx1">
                    <a:tint val="75000"/>
                  </a:schemeClr>
                </a:solidFill>
              </a:defRPr>
            </a:lvl1pPr>
          </a:lstStyle>
          <a:p>
            <a:pPr/>
            <a:fld id="{C64E24DB-494E-429D-859C-C9F67A4E5A02}" type="slidenum"/>
            <a:endParaRPr dirty="0" lang="en-US"/>
          </a:p>
        </p:txBody>
      </p:sp>
    </p:spTree>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lvl="0" rtl="false">
        <a:lnSpc>
          <a:spcPct val="90000"/>
        </a:lnSpc>
        <a:spcBef>
          <a:spcPct val="0"/>
        </a:spcBef>
        <a:buNone/>
        <a:defRPr dirty="0" lang="en-US" sz="4400">
          <a:solidFill>
            <a:schemeClr val="tx1"/>
          </a:solidFill>
          <a:latin typeface="+mj-lt"/>
        </a:defRPr>
      </a:lvl1pPr>
    </p:titleStyle>
    <p:bodyStyle>
      <a:lvl1pPr algn="l" indent="-228600" lvl="0" marL="228600" rtl="false">
        <a:lnSpc>
          <a:spcPct val="90000"/>
        </a:lnSpc>
        <a:spcBef>
          <a:spcPts val="1000"/>
        </a:spcBef>
        <a:buFont typeface="Arial"/>
        <a:buChar char="•"/>
        <a:defRPr dirty="0" lang="en-US" sz="2800">
          <a:solidFill>
            <a:schemeClr val="tx1"/>
          </a:solidFill>
          <a:latin typeface="+mn-lt"/>
        </a:defRPr>
      </a:lvl1pPr>
      <a:lvl2pPr algn="l" indent="-228600" lvl="1" marL="685800" rtl="false">
        <a:lnSpc>
          <a:spcPct val="90000"/>
        </a:lnSpc>
        <a:spcBef>
          <a:spcPts val="500"/>
        </a:spcBef>
        <a:buFont typeface="Arial"/>
        <a:buChar char="•"/>
        <a:defRPr dirty="0" lang="en-US" sz="2400">
          <a:solidFill>
            <a:schemeClr val="tx1"/>
          </a:solidFill>
          <a:latin typeface="+mn-lt"/>
        </a:defRPr>
      </a:lvl2pPr>
      <a:lvl3pPr algn="l" indent="-228600" lvl="2" marL="1143000" rtl="false">
        <a:lnSpc>
          <a:spcPct val="90000"/>
        </a:lnSpc>
        <a:spcBef>
          <a:spcPts val="500"/>
        </a:spcBef>
        <a:buFont typeface="Arial"/>
        <a:buChar char="•"/>
        <a:defRPr dirty="0" lang="en-US" sz="2000">
          <a:solidFill>
            <a:schemeClr val="tx1"/>
          </a:solidFill>
          <a:latin typeface="+mn-lt"/>
        </a:defRPr>
      </a:lvl3pPr>
      <a:lvl4pPr algn="l" indent="-228600" lvl="3" marL="1600200" rtl="false">
        <a:lnSpc>
          <a:spcPct val="90000"/>
        </a:lnSpc>
        <a:spcBef>
          <a:spcPts val="500"/>
        </a:spcBef>
        <a:buFont typeface="Arial"/>
        <a:buChar char="•"/>
        <a:defRPr dirty="0" lang="en-US" sz="1800">
          <a:solidFill>
            <a:schemeClr val="tx1"/>
          </a:solidFill>
          <a:latin typeface="+mn-lt"/>
        </a:defRPr>
      </a:lvl4pPr>
      <a:lvl5pPr algn="l" indent="-228600" lvl="4" marL="2057400" rtl="false">
        <a:lnSpc>
          <a:spcPct val="90000"/>
        </a:lnSpc>
        <a:spcBef>
          <a:spcPts val="500"/>
        </a:spcBef>
        <a:buFont typeface="Arial"/>
        <a:buChar char="•"/>
        <a:defRPr dirty="0" lang="en-US" sz="1800">
          <a:solidFill>
            <a:schemeClr val="tx1"/>
          </a:solidFill>
          <a:latin typeface="+mn-lt"/>
        </a:defRPr>
      </a:lvl5pPr>
      <a:lvl6pPr algn="l" indent="-228600" lvl="5" marL="2514600" rtl="false">
        <a:lnSpc>
          <a:spcPct val="90000"/>
        </a:lnSpc>
        <a:spcBef>
          <a:spcPts val="500"/>
        </a:spcBef>
        <a:buFont typeface="Arial"/>
        <a:buChar char="•"/>
        <a:defRPr dirty="0" lang="en-US" sz="1800">
          <a:solidFill>
            <a:schemeClr val="tx1"/>
          </a:solidFill>
          <a:latin typeface="+mn-lt"/>
        </a:defRPr>
      </a:lvl6pPr>
      <a:lvl7pPr algn="l" indent="-228600" lvl="6" marL="2971800" rtl="false">
        <a:lnSpc>
          <a:spcPct val="90000"/>
        </a:lnSpc>
        <a:spcBef>
          <a:spcPts val="500"/>
        </a:spcBef>
        <a:buFont typeface="Arial"/>
        <a:buChar char="•"/>
        <a:defRPr dirty="0" lang="en-US" sz="1800">
          <a:solidFill>
            <a:schemeClr val="tx1"/>
          </a:solidFill>
          <a:latin typeface="+mn-lt"/>
        </a:defRPr>
      </a:lvl7pPr>
      <a:lvl8pPr algn="l" indent="-228600" lvl="7" marL="3429000" rtl="false">
        <a:lnSpc>
          <a:spcPct val="90000"/>
        </a:lnSpc>
        <a:spcBef>
          <a:spcPts val="500"/>
        </a:spcBef>
        <a:buFont typeface="Arial"/>
        <a:buChar char="•"/>
        <a:defRPr dirty="0" lang="en-US" sz="1800">
          <a:solidFill>
            <a:schemeClr val="tx1"/>
          </a:solidFill>
          <a:latin typeface="+mn-lt"/>
        </a:defRPr>
      </a:lvl8pPr>
      <a:lvl9pPr algn="l" indent="-228600" lvl="8" marL="3886200" rtl="false">
        <a:lnSpc>
          <a:spcPct val="90000"/>
        </a:lnSpc>
        <a:spcBef>
          <a:spcPts val="500"/>
        </a:spcBef>
        <a:buFont typeface="Arial"/>
        <a:buChar char="•"/>
        <a:defRPr dirty="0" lang="en-US" sz="1800">
          <a:solidFill>
            <a:schemeClr val="tx1"/>
          </a:solidFill>
          <a:latin typeface="+mn-lt"/>
        </a:defRPr>
      </a:lvl9pPr>
    </p:bodyStyle>
    <p:otherStyle>
      <a:lvl1pPr algn="l" lvl="0" marL="0" rtl="false">
        <a:defRPr dirty="0" lang="en-US" sz="1800">
          <a:solidFill>
            <a:schemeClr val="tx1"/>
          </a:solidFill>
          <a:latin typeface="+mn-lt"/>
        </a:defRPr>
      </a:lvl1pPr>
      <a:lvl2pPr algn="l" lvl="1" marL="457200" rtl="false">
        <a:defRPr dirty="0" lang="en-US" sz="1800">
          <a:solidFill>
            <a:schemeClr val="tx1"/>
          </a:solidFill>
          <a:latin typeface="+mn-lt"/>
        </a:defRPr>
      </a:lvl2pPr>
      <a:lvl3pPr algn="l" lvl="2" marL="914400" rtl="false">
        <a:defRPr dirty="0" lang="en-US" sz="1800">
          <a:solidFill>
            <a:schemeClr val="tx1"/>
          </a:solidFill>
          <a:latin typeface="+mn-lt"/>
        </a:defRPr>
      </a:lvl3pPr>
      <a:lvl4pPr algn="l" lvl="3" marL="1371600" rtl="false">
        <a:defRPr dirty="0" lang="en-US" sz="1800">
          <a:solidFill>
            <a:schemeClr val="tx1"/>
          </a:solidFill>
          <a:latin typeface="+mn-lt"/>
        </a:defRPr>
      </a:lvl4pPr>
      <a:lvl5pPr algn="l" lvl="4" marL="1828800" rtl="false">
        <a:defRPr dirty="0" lang="en-US" sz="1800">
          <a:solidFill>
            <a:schemeClr val="tx1"/>
          </a:solidFill>
          <a:latin typeface="+mn-lt"/>
        </a:defRPr>
      </a:lvl5pPr>
      <a:lvl6pPr algn="l" lvl="5" marL="2286000" rtl="false">
        <a:defRPr dirty="0" lang="en-US" sz="1800">
          <a:solidFill>
            <a:schemeClr val="tx1"/>
          </a:solidFill>
          <a:latin typeface="+mn-lt"/>
        </a:defRPr>
      </a:lvl6pPr>
      <a:lvl7pPr algn="l" lvl="6" marL="2743200" rtl="false">
        <a:defRPr dirty="0" lang="en-US" sz="1800">
          <a:solidFill>
            <a:schemeClr val="tx1"/>
          </a:solidFill>
          <a:latin typeface="+mn-lt"/>
        </a:defRPr>
      </a:lvl7pPr>
      <a:lvl8pPr algn="l" lvl="7" marL="3200400" rtl="false">
        <a:defRPr dirty="0" lang="en-US" sz="1800">
          <a:solidFill>
            <a:schemeClr val="tx1"/>
          </a:solidFill>
          <a:latin typeface="+mn-lt"/>
        </a:defRPr>
      </a:lvl8pPr>
      <a:lvl9pPr algn="l" lvl="8" marL="3657600" rtl="false">
        <a:defRPr dirty="0" lang="en-US" sz="1800">
          <a:solidFill>
            <a:schemeClr val="tx1"/>
          </a:solidFill>
          <a:latin typeface="+mn-lt"/>
        </a:defRPr>
      </a:lvl9pPr>
    </p:otherStyle>
  </p:txStyles>
</p:sldMaster>
</file>

<file path=ppt/slides/_rels/slide1.xml.rels><?xml version="1.0" encoding="UTF-8" standalone="no"?><Relationships xmlns="http://schemas.openxmlformats.org/package/2006/relationships"><Relationship Id="rId2" Target="../media/image5.jpeg" Type="http://schemas.openxmlformats.org/officeDocument/2006/relationships/image"/><Relationship Id="rId1" Target="../slideLayouts/slideLayout1.xml" Type="http://schemas.openxmlformats.org/officeDocument/2006/relationships/slideLayout"/></Relationships>
</file>

<file path=ppt/slides/_rels/slide2.xml.rels><?xml version="1.0" encoding="UTF-8" standalone="no"?><Relationships xmlns="http://schemas.openxmlformats.org/package/2006/relationships"><Relationship Id="rId2" Target="../media/image6.jpeg" Type="http://schemas.openxmlformats.org/officeDocument/2006/relationships/image"/><Relationship Id="rId1" Target="../slideLayouts/slideLayout2.xml" Type="http://schemas.openxmlformats.org/officeDocument/2006/relationships/slideLayout"/></Relationships>
</file>

<file path=ppt/slides/_rels/slide3.xml.rels><?xml version="1.0" encoding="UTF-8" standalone="no"?><Relationships xmlns="http://schemas.openxmlformats.org/package/2006/relationships"><Relationship Id="rId2" Target="../media/image7.jpeg" Type="http://schemas.openxmlformats.org/officeDocument/2006/relationships/image"/><Relationship Id="rId1" Target="../slideLayouts/slideLayout7.xml" Type="http://schemas.openxmlformats.org/officeDocument/2006/relationships/slideLayout"/></Relationships>
</file>

<file path=ppt/slides/_rels/slide4.xml.rels><?xml version="1.0" encoding="UTF-8" standalone="no"?><Relationships xmlns="http://schemas.openxmlformats.org/package/2006/relationships"><Relationship Id="rId2" Target="../media/image9.png" Type="http://schemas.openxmlformats.org/officeDocument/2006/relationships/image"/><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2" Target="../media/image1.png" Type="http://schemas.openxmlformats.org/officeDocument/2006/relationships/image"/><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2" Target="../media/image2.jpeg" Type="http://schemas.openxmlformats.org/officeDocument/2006/relationships/image"/><Relationship Id="rId1" Target="../slideLayouts/slideLayout7.xml" Type="http://schemas.openxmlformats.org/officeDocument/2006/relationships/slideLayout"/></Relationships>
</file>

<file path=ppt/slides/_rels/slide7.xml.rels><?xml version="1.0" encoding="UTF-8" standalone="no"?><Relationships xmlns="http://schemas.openxmlformats.org/package/2006/relationships"><Relationship Id="rId2" Target="../media/image3.png" Type="http://schemas.openxmlformats.org/officeDocument/2006/relationships/image"/><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2" Target="../media/image4.jpeg" Type="http://schemas.openxmlformats.org/officeDocument/2006/relationships/image"/><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1">
    <p:spTree>
      <p:nvGrpSpPr>
        <p:cNvPr id="1" name=""/>
        <p:cNvGrpSpPr/>
        <p:nvPr/>
      </p:nvGrpSpPr>
      <p:grpSpPr>
        <a:xfrm>
          <a:off x="0" y="0"/>
          <a:ext cx="0" cy="0"/>
          <a:chOff x="0" y="0"/>
          <a:chExt cx="0" cy="0"/>
        </a:xfrm>
      </p:grpSpPr>
      <p:sp>
        <p:nvSpPr>
          <p:cNvPr id="2" name="TextBox 4">
            <a:extLst>
              <a:ext uri="{07431E92-EDF5-4436-B10B-C306247DE205}">
                <a16:creationId xmlns:a16="http://schemas.microsoft.com/office/drawing/2010/main" id="{A5E5C451-97DA-4CCF-985F-B9905EF93241}"/>
              </a:ext>
            </a:extLst>
          </p:cNvPr>
          <p:cNvSpPr txBox="1"/>
          <p:nvPr/>
        </p:nvSpPr>
        <p:spPr>
          <a:xfrm rot="0">
            <a:off x="3048000" y="2446475"/>
            <a:ext cx="6633882" cy="578996"/>
          </a:xfrm>
          <a:prstGeom prst="rect">
            <a:avLst/>
          </a:prstGeom>
          <a:noFill/>
        </p:spPr>
        <p:txBody>
          <a:bodyPr rtlCol="0" wrap="square">
            <a:spAutoFit/>
          </a:bodyPr>
          <a:lstStyle/>
          <a:p>
            <a:pPr algn="ctr"/>
            <a:r>
              <a:rPr dirty="0" lang="en-US" sz="3600">
                <a:latin typeface="Aharoni"/>
              </a:rPr>
              <a:t/>
            </a:r>
            <a:endParaRPr dirty="0" lang="en-US" sz="3600">
              <a:latin typeface="Aharoni"/>
            </a:endParaRPr>
          </a:p>
        </p:txBody>
      </p:sp>
      <p:sp>
        <p:nvSpPr>
          <p:cNvPr id="3" name="TextBox 12">
            <a:extLst>
              <a:ext uri="{1EB2953A-9878-461E-ADE8-61A067FB3E14}">
                <a16:creationId xmlns:a16="http://schemas.microsoft.com/office/drawing/2010/main" id="{EAF2F95E-7BDD-4E9B-82E3-C35FB781A916}"/>
              </a:ext>
            </a:extLst>
          </p:cNvPr>
          <p:cNvSpPr txBox="1"/>
          <p:nvPr/>
        </p:nvSpPr>
        <p:spPr>
          <a:xfrm rot="0">
            <a:off x="9977717" y="6075080"/>
            <a:ext cx="2214282" cy="400110"/>
          </a:xfrm>
          <a:prstGeom prst="rect">
            <a:avLst/>
          </a:prstGeom>
          <a:noFill/>
        </p:spPr>
        <p:txBody>
          <a:bodyPr rtlCol="0" wrap="square">
            <a:spAutoFit/>
          </a:bodyPr>
          <a:lstStyle/>
          <a:p>
            <a:pPr/>
            <a:r>
              <a:rPr dirty="0" lang="en-US" sz="2000">
                <a:latin typeface="Aparajita"/>
              </a:rPr>
              <a:t>By Aravind S</a:t>
            </a:r>
            <a:endParaRPr dirty="0" lang="en-US" sz="2000">
              <a:latin typeface="Aparajita"/>
            </a:endParaRPr>
          </a:p>
        </p:txBody>
      </p:sp>
      <p:pic>
        <p:nvPicPr>
          <p:cNvPr id="4" name="">
            <a:extLst>
              <a:ext uri="{EA695BA1-A4C9-45CD-8731-A80319DA2C83}">
                <a16:creationId xmlns:a16="http://schemas.microsoft.com/office/drawing/2010/main" id="{E268AE72-B245-4F07-9778-35FC6997E06A}"/>
              </a:ext>
            </a:extLst>
          </p:cNvPr>
          <p:cNvPicPr>
            <a:picLocks noChangeAspect="true"/>
          </p:cNvPicPr>
          <p:nvPr/>
        </p:nvPicPr>
        <p:blipFill>
          <a:blip r:embed="rId2"/>
          <a:stretch>
            <a:fillRect/>
          </a:stretch>
        </p:blipFill>
        <p:spPr>
          <a:xfrm flipH="false" flipV="false" rot="0">
            <a:off x="47558" y="-138531"/>
            <a:ext cx="12195429" cy="8130292"/>
          </a:xfrm>
          <a:prstGeom prst="rect">
            <a:avLst/>
          </a:prstGeom>
          <a:noFill/>
        </p:spPr>
      </p:pic>
      <p:sp>
        <p:nvSpPr>
          <p:cNvPr id="5" name="">
            <a:extLst>
              <a:ext uri="{CA6F0C93-6C9A-4E61-8ABC-E900DD821A71}">
                <a16:creationId xmlns:a16="http://schemas.microsoft.com/office/drawing/2010/main" id="{4A1A5570-EDDC-4F56-9C2E-093AC7BD866F}"/>
              </a:ext>
            </a:extLst>
          </p:cNvPr>
          <p:cNvSpPr txBox="1"/>
          <p:nvPr/>
        </p:nvSpPr>
        <p:spPr>
          <a:xfrm flipH="false" flipV="false" rot="0">
            <a:off x="1419129" y="3421227"/>
            <a:ext cx="9353741" cy="1436693"/>
          </a:xfrm>
          <a:prstGeom prst="rect">
            <a:avLst/>
          </a:prstGeom>
        </p:spPr>
        <p:txBody>
          <a:bodyPr bIns="47625" lIns="95250" rIns="95250" rtlCol="0" tIns="47625">
            <a:noAutofit/>
          </a:bodyPr>
          <a:lstStyle/>
          <a:p>
            <a:pPr algn="ctr" rtl="false">
              <a:lnSpc>
                <a:spcPct val="100000"/>
              </a:lnSpc>
              <a:spcBef>
                <a:spcPts val="0"/>
              </a:spcBef>
              <a:spcAft>
                <a:spcPts val="0"/>
              </a:spcAft>
              <a:defRPr dirty="0" lang="en-US" sz="1400">
                <a:solidFill>
                  <a:schemeClr val="tx1"/>
                </a:solidFill>
                <a:latin typeface="Calibri"/>
              </a:defRPr>
            </a:pPr>
            <a:r>
              <a:rPr dirty="0" lang="en-US" sz="3600">
                <a:solidFill>
                  <a:schemeClr val="bg1"/>
                </a:solidFill>
                <a:latin typeface="Aharoni"/>
              </a:rPr>
              <a:t>Banking </a:t>
            </a:r>
          </a:p>
          <a:p>
            <a:pPr algn="l" rtl="false">
              <a:lnSpc>
                <a:spcPct val="100000"/>
              </a:lnSpc>
              <a:spcBef>
                <a:spcPts val="0"/>
              </a:spcBef>
              <a:spcAft>
                <a:spcPts val="0"/>
              </a:spcAft>
              <a:defRPr dirty="0" lang="en-US" sz="1400">
                <a:solidFill>
                  <a:schemeClr val="tx1"/>
                </a:solidFill>
                <a:latin typeface="Calibri"/>
              </a:defRPr>
            </a:pPr>
            <a:r>
              <a:rPr dirty="0" lang="en-US" sz="3600">
                <a:solidFill>
                  <a:schemeClr val="bg1"/>
                </a:solidFill>
                <a:latin typeface="Aharoni"/>
              </a:rPr>
              <a:t>               </a:t>
            </a:r>
            <a:r>
              <a:rPr dirty="0" lang="en-US" sz="3600">
                <a:solidFill>
                  <a:schemeClr val="bg1"/>
                </a:solidFill>
                <a:latin typeface="Aharoni"/>
              </a:rPr>
              <a:t>Console-Based Interface </a:t>
            </a:r>
          </a:p>
          <a:p>
            <a:pPr algn="l" rtl="false">
              <a:lnSpc>
                <a:spcPct val="100000"/>
              </a:lnSpc>
              <a:spcBef>
                <a:spcPts val="0"/>
              </a:spcBef>
              <a:spcAft>
                <a:spcPts val="0"/>
              </a:spcAft>
              <a:defRPr dirty="0" lang="en-US" sz="1400">
                <a:solidFill>
                  <a:schemeClr val="tx1"/>
                </a:solidFill>
                <a:latin typeface="Calibri"/>
              </a:defRPr>
            </a:pPr>
            <a:r>
              <a:rPr dirty="0" lang="en-US" sz="3200">
                <a:solidFill>
                  <a:schemeClr val="tx1"/>
                </a:solidFill>
                <a:latin typeface="Bahnschrift Condensed"/>
              </a:rPr>
              <a:t/>
            </a:r>
            <a:endParaRPr dirty="0" lang="en-US" sz="3200">
              <a:solidFill>
                <a:schemeClr val="tx1"/>
              </a:solidFill>
              <a:latin typeface="Bahnschrift Condensed"/>
            </a:endParaRPr>
          </a:p>
        </p:txBody>
      </p:sp>
    </p:spTree>
    <p:extLst>
      <p:ext uri="{D3BE5C85-5DB8-4FF8-8CA0-5701B6A19B7A}">
        <p14:creationId xmlns:p14="http://schemas.microsoft.com/office/powerpoint/2010/main" val="1709567332808"/>
      </p:ext>
    </p:extLst>
  </p:cSld>
  <p:clrMapOvr>
    <a:masterClrMapping/>
  </p:clrMapOvr>
</p:sld>
</file>

<file path=ppt/slides/slide2.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2">
    <p:bg>
      <p:bgPr>
        <a:blipFill dpi="0" rotWithShape="1">
          <a:blip r:embed="rId2"/>
          <a:stretch>
            <a:fillRect b="-9300" l="0" r="0" t="-9300"/>
          </a:stretch>
        </a:blipFill>
        <a:effectLst/>
      </p:bgPr>
    </p:bg>
    <p:spTree>
      <p:nvGrpSpPr>
        <p:cNvPr id="1" name=""/>
        <p:cNvGrpSpPr/>
        <p:nvPr/>
      </p:nvGrpSpPr>
      <p:grpSpPr>
        <a:xfrm>
          <a:off x="0" y="0"/>
          <a:ext cx="0" cy="0"/>
          <a:chOff x="0" y="0"/>
          <a:chExt cx="0" cy="0"/>
        </a:xfrm>
      </p:grpSpPr>
      <p:sp>
        <p:nvSpPr>
          <p:cNvPr id="2" name="TextBox 4">
            <a:extLst>
              <a:ext uri="{DC269A87-FB12-47BB-B3CF-3D6F18D7EC6C}">
                <a16:creationId xmlns:a16="http://schemas.microsoft.com/office/drawing/2010/main" id="{3EFFCAB5-B0CC-4264-AD42-020B3774A572}"/>
              </a:ext>
            </a:extLst>
          </p:cNvPr>
          <p:cNvSpPr txBox="1"/>
          <p:nvPr/>
        </p:nvSpPr>
        <p:spPr>
          <a:xfrm rot="0">
            <a:off x="156991" y="1009650"/>
            <a:ext cx="11913841" cy="4540405"/>
          </a:xfrm>
          <a:prstGeom prst="rect">
            <a:avLst/>
          </a:prstGeom>
          <a:noFill/>
        </p:spPr>
        <p:txBody>
          <a:bodyPr rtlCol="0" wrap="square">
            <a:spAutoFit/>
          </a:bodyPr>
          <a:lstStyle/>
          <a:p>
            <a:pPr/>
            <a:r>
              <a:rPr b="1" dirty="0" lang="en-US" sz="4000">
                <a:solidFill>
                  <a:schemeClr val="bg1"/>
                </a:solidFill>
                <a:latin typeface="Söhne"/>
              </a:rPr>
              <a:t>Key Features</a:t>
            </a:r>
          </a:p>
          <a:p>
            <a:pPr/>
            <a:r>
              <a:rPr dirty="0" lang="en-US" sz="3200">
                <a:solidFill>
                  <a:schemeClr val="bg1"/>
                </a:solidFill>
                <a:latin typeface="Söhne"/>
              </a:rPr>
              <a:t>?</a:t>
            </a:r>
            <a:r>
              <a:rPr dirty="0" lang="en-US" sz="2000">
                <a:solidFill>
                  <a:schemeClr val="bg1"/>
                </a:solidFill>
                <a:latin typeface="Söhne"/>
              </a:rPr>
              <a:t>?</a:t>
            </a:r>
            <a:r>
              <a:rPr dirty="0" lang="en-US" sz="2000">
                <a:solidFill>
                  <a:schemeClr val="bg1"/>
                </a:solidFill>
                <a:latin typeface="Söhne"/>
              </a:rPr>
              <a:t> </a:t>
            </a:r>
            <a:r>
              <a:rPr b="1" dirty="0" lang="en-US" sz="2000">
                <a:solidFill>
                  <a:schemeClr val="bg1"/>
                </a:solidFill>
                <a:latin typeface="Söhne"/>
              </a:rPr>
              <a:t>Digital Transformation:</a:t>
            </a:r>
            <a:r>
              <a:rPr dirty="0" lang="en-US" sz="2000">
                <a:solidFill>
                  <a:schemeClr val="bg1"/>
                </a:solidFill>
                <a:latin typeface="Söhne"/>
              </a:rPr>
              <a:t> Embracing the era of digital banking, our system leverages cutting-edge technology to offer convenient and efficient services to customers.</a:t>
            </a:r>
          </a:p>
          <a:p>
            <a:pPr/>
            <a:r>
              <a:rPr dirty="0" lang="en-US" sz="2000">
                <a:solidFill>
                  <a:schemeClr val="bg1"/>
                </a:solidFill>
                <a:latin typeface="Söhne"/>
              </a:rPr>
              <a:t/>
            </a:r>
          </a:p>
          <a:p>
            <a:pPr/>
            <a:r>
              <a:rPr dirty="0" lang="en-US" sz="2000">
                <a:solidFill>
                  <a:schemeClr val="bg1"/>
                </a:solidFill>
                <a:latin typeface="Söhne"/>
              </a:rPr>
              <a:t>💳 </a:t>
            </a:r>
            <a:r>
              <a:rPr b="1" dirty="0" lang="en-US" sz="2000">
                <a:solidFill>
                  <a:schemeClr val="bg1"/>
                </a:solidFill>
                <a:latin typeface="Söhne"/>
              </a:rPr>
              <a:t>Account Management:</a:t>
            </a:r>
            <a:r>
              <a:rPr dirty="0" lang="en-US" sz="2000">
                <a:solidFill>
                  <a:schemeClr val="bg1"/>
                </a:solidFill>
                <a:latin typeface="Söhne"/>
              </a:rPr>
              <a:t> Explore how our Banking System empowers users to create, manage, and monitor their accounts with ease.</a:t>
            </a:r>
          </a:p>
          <a:p>
            <a:pPr/>
            <a:r>
              <a:rPr dirty="0" lang="en-US" sz="2000">
                <a:solidFill>
                  <a:schemeClr val="bg1"/>
                </a:solidFill>
                <a:latin typeface="Söhne"/>
              </a:rPr>
              <a:t/>
            </a:r>
          </a:p>
          <a:p>
            <a:pPr/>
            <a:r>
              <a:rPr dirty="0" lang="en-US" sz="2000">
                <a:solidFill>
                  <a:schemeClr val="bg1"/>
                </a:solidFill>
                <a:latin typeface="Söhne"/>
              </a:rPr>
              <a:t>💸 </a:t>
            </a:r>
            <a:r>
              <a:rPr b="1" dirty="0" lang="en-US" sz="2000">
                <a:solidFill>
                  <a:schemeClr val="bg1"/>
                </a:solidFill>
                <a:latin typeface="Söhne"/>
              </a:rPr>
              <a:t>Transaction Processing:</a:t>
            </a:r>
            <a:r>
              <a:rPr dirty="0" lang="en-US" sz="2000">
                <a:solidFill>
                  <a:schemeClr val="bg1"/>
                </a:solidFill>
                <a:latin typeface="Söhne"/>
              </a:rPr>
              <a:t> Learn about the secure and swift processing of financial transactions, including deposits, withdrawals, and fund transfers.</a:t>
            </a:r>
          </a:p>
          <a:p>
            <a:pPr/>
            <a:r>
              <a:rPr dirty="0" lang="en-US" sz="2000">
                <a:solidFill>
                  <a:schemeClr val="bg1"/>
                </a:solidFill>
                <a:latin typeface="Söhne"/>
              </a:rPr>
              <a:t/>
            </a:r>
          </a:p>
          <a:p>
            <a:pPr/>
            <a:r>
              <a:rPr dirty="0" lang="en-US" sz="2000">
                <a:solidFill>
                  <a:schemeClr val="bg1"/>
                </a:solidFill>
                <a:latin typeface="Söhne"/>
              </a:rPr>
              <a:t>🔐 </a:t>
            </a:r>
            <a:r>
              <a:rPr b="1" dirty="0" lang="en-US" sz="2000">
                <a:solidFill>
                  <a:schemeClr val="bg1"/>
                </a:solidFill>
                <a:latin typeface="Söhne"/>
              </a:rPr>
              <a:t>Security Measures:</a:t>
            </a:r>
            <a:r>
              <a:rPr dirty="0" lang="en-US" sz="2000">
                <a:solidFill>
                  <a:schemeClr val="bg1"/>
                </a:solidFill>
                <a:latin typeface="Söhne"/>
              </a:rPr>
              <a:t> Discover the robust security features implemented to safeguard customer data and ensure the integrity of financial operations.</a:t>
            </a:r>
          </a:p>
          <a:p>
            <a:pPr/>
            <a:r>
              <a:rPr dirty="0" lang="en-US" sz="2000">
                <a:solidFill>
                  <a:schemeClr val="bg1"/>
                </a:solidFill>
                <a:latin typeface="Söhne"/>
              </a:rPr>
              <a:t/>
            </a:r>
            <a:endParaRPr dirty="0" lang="en-US" sz="2000">
              <a:solidFill>
                <a:schemeClr val="bg1"/>
              </a:solidFill>
              <a:latin typeface="Söhne"/>
            </a:endParaRPr>
          </a:p>
        </p:txBody>
      </p:sp>
      <p:sp>
        <p:nvSpPr>
          <p:cNvPr id="3" name="Rectangle 5">
            <a:extLst>
              <a:ext uri="{13B6EA92-6629-4795-B0E0-B3AF8EFB5381}">
                <a16:creationId xmlns:a16="http://schemas.microsoft.com/office/drawing/2010/main" id="{D5627CC9-4BD9-4465-B610-F5F02CDE9EBD}"/>
              </a:ext>
            </a:extLst>
          </p:cNvPr>
          <p:cNvSpPr/>
          <p:nvPr/>
        </p:nvSpPr>
        <p:spPr>
          <a:xfrm rot="0">
            <a:off x="9045389" y="319740"/>
            <a:ext cx="3146612"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4" name="Rectangle 6">
            <a:extLst>
              <a:ext uri="{17D399D3-9740-430A-A5DA-14BD84FE66D6}">
                <a16:creationId xmlns:a16="http://schemas.microsoft.com/office/drawing/2010/main" id="{D8689AB4-BBBC-4B0E-B55A-A591C14665DF}"/>
              </a:ext>
            </a:extLst>
          </p:cNvPr>
          <p:cNvSpPr/>
          <p:nvPr/>
        </p:nvSpPr>
        <p:spPr>
          <a:xfrm rot="0">
            <a:off x="10085294" y="666373"/>
            <a:ext cx="2106704"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5" name="Rectangle 7">
            <a:extLst>
              <a:ext uri="{9228660B-AD6A-4540-8AA6-1D80A45ABC78}">
                <a16:creationId xmlns:a16="http://schemas.microsoft.com/office/drawing/2010/main" id="{3C61B3C2-552A-44BA-9A30-7F0EE52AD369}"/>
              </a:ext>
            </a:extLst>
          </p:cNvPr>
          <p:cNvSpPr/>
          <p:nvPr/>
        </p:nvSpPr>
        <p:spPr>
          <a:xfrm rot="10800000">
            <a:off x="0" y="6236444"/>
            <a:ext cx="3146612"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6" name="Rectangle 8">
            <a:extLst>
              <a:ext uri="{2DC6E722-6276-49C5-9AC9-1B8F1DEBCB0F}">
                <a16:creationId xmlns:a16="http://schemas.microsoft.com/office/drawing/2010/main" id="{AE0FA158-20B4-4B56-8096-7CD8DC18050B}"/>
              </a:ext>
            </a:extLst>
          </p:cNvPr>
          <p:cNvSpPr/>
          <p:nvPr/>
        </p:nvSpPr>
        <p:spPr>
          <a:xfrm rot="10800000">
            <a:off x="0" y="5847972"/>
            <a:ext cx="2106704"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Tree>
    <p:extLst>
      <p:ext uri="{7A0011EB-4604-41EB-BA86-D9C9957BC51B}">
        <p14:creationId xmlns:p14="http://schemas.microsoft.com/office/powerpoint/2010/main" val="1709567332810"/>
      </p:ext>
    </p:extLst>
  </p:cSld>
  <p:clrMapOvr>
    <a:masterClrMapping/>
  </p:clrMapOvr>
</p:sld>
</file>

<file path=ppt/slides/slide3.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3">
    <p:bg>
      <p:bgPr>
        <a:blipFill dpi="0" rotWithShape="1">
          <a:blip r:embed="rId2"/>
          <a:stretch>
            <a:fillRect b="-9300" l="0" r="0" t="-9300"/>
          </a:stretch>
        </a:blipFill>
        <a:effectLst/>
      </p:bgPr>
    </p:bg>
    <p:spTree>
      <p:nvGrpSpPr>
        <p:cNvPr id="1" name=""/>
        <p:cNvGrpSpPr/>
        <p:nvPr/>
      </p:nvGrpSpPr>
      <p:grpSpPr>
        <a:xfrm>
          <a:off x="0" y="0"/>
          <a:ext cx="0" cy="0"/>
          <a:chOff x="0" y="0"/>
          <a:chExt cx="0" cy="0"/>
        </a:xfrm>
      </p:grpSpPr>
      <p:sp>
        <p:nvSpPr>
          <p:cNvPr id="2" name="TextBox 2">
            <a:extLst>
              <a:ext uri="{066CD61F-3030-46BB-854D-339DD85509CE}">
                <a16:creationId xmlns:a16="http://schemas.microsoft.com/office/drawing/2010/main" id="{B619A012-3FCF-4A7A-AE45-4C7D40F0DFD8}"/>
              </a:ext>
            </a:extLst>
          </p:cNvPr>
          <p:cNvSpPr txBox="1"/>
          <p:nvPr/>
        </p:nvSpPr>
        <p:spPr>
          <a:xfrm rot="0">
            <a:off x="851649" y="2307688"/>
            <a:ext cx="6699237" cy="1736960"/>
          </a:xfrm>
          <a:prstGeom prst="rect">
            <a:avLst/>
          </a:prstGeom>
          <a:noFill/>
        </p:spPr>
        <p:txBody>
          <a:bodyPr rtlCol="0" wrap="square">
            <a:spAutoFit/>
          </a:bodyPr>
          <a:lstStyle/>
          <a:p>
            <a:pPr/>
            <a:r>
              <a:rPr dirty="0" lang="en-US">
                <a:solidFill>
                  <a:schemeClr val="bg1"/>
                </a:solidFill>
                <a:latin typeface="Söhne"/>
              </a:rPr>
              <a:t>Banking Systems, where finance meets innovation! In this presentation, we explore the fundamental concepts and functionalities of a modern Banking System. From managing accounts to facilitating transactions, our Banking System ensures a seamless and secure financial experience for all users.</a:t>
            </a:r>
            <a:endParaRPr dirty="0" lang="en-US">
              <a:solidFill>
                <a:schemeClr val="bg1"/>
              </a:solidFill>
              <a:latin typeface="Söhne"/>
            </a:endParaRPr>
          </a:p>
        </p:txBody>
      </p:sp>
      <p:sp>
        <p:nvSpPr>
          <p:cNvPr id="3" name="TextBox 3">
            <a:extLst>
              <a:ext uri="{1D9F6604-0CA8-4604-9BA2-976F9C95E831}">
                <a16:creationId xmlns:a16="http://schemas.microsoft.com/office/drawing/2010/main" id="{03204FCA-65FF-4E7A-9357-5B2851D4FA69}"/>
              </a:ext>
            </a:extLst>
          </p:cNvPr>
          <p:cNvSpPr txBox="1"/>
          <p:nvPr/>
        </p:nvSpPr>
        <p:spPr>
          <a:xfrm rot="0">
            <a:off x="4433047" y="887506"/>
            <a:ext cx="3325906" cy="584775"/>
          </a:xfrm>
          <a:prstGeom prst="rect">
            <a:avLst/>
          </a:prstGeom>
          <a:noFill/>
        </p:spPr>
        <p:txBody>
          <a:bodyPr rtlCol="0" wrap="square">
            <a:spAutoFit/>
          </a:bodyPr>
          <a:lstStyle/>
          <a:p>
            <a:pPr algn="ctr"/>
            <a:r>
              <a:rPr dirty="0" lang="en-US" sz="3200">
                <a:solidFill>
                  <a:schemeClr val="bg1"/>
                </a:solidFill>
                <a:latin typeface="Aharoni"/>
              </a:rPr>
              <a:t>Introduction </a:t>
            </a:r>
            <a:endParaRPr dirty="0" lang="en-US" sz="3200">
              <a:solidFill>
                <a:schemeClr val="bg1"/>
              </a:solidFill>
              <a:latin typeface="Aharoni"/>
            </a:endParaRPr>
          </a:p>
        </p:txBody>
      </p:sp>
      <p:sp>
        <p:nvSpPr>
          <p:cNvPr id="4" name="Rectangle 4">
            <a:extLst>
              <a:ext uri="{BA4EEDA5-DCCB-4AA6-881A-4EFF24C4D061}">
                <a16:creationId xmlns:a16="http://schemas.microsoft.com/office/drawing/2010/main" id="{F92F76FC-D8D4-4FFA-A43F-BB80D2C83B08}"/>
              </a:ext>
            </a:extLst>
          </p:cNvPr>
          <p:cNvSpPr/>
          <p:nvPr/>
        </p:nvSpPr>
        <p:spPr>
          <a:xfrm rot="0">
            <a:off x="9045389" y="319740"/>
            <a:ext cx="3146612"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5" name="Rectangle 5">
            <a:extLst>
              <a:ext uri="{6BACC4D8-73D6-4D95-A779-C5A0A7C87CB1}">
                <a16:creationId xmlns:a16="http://schemas.microsoft.com/office/drawing/2010/main" id="{32B66E69-B319-4BAF-BE9F-EE22E0497686}"/>
              </a:ext>
            </a:extLst>
          </p:cNvPr>
          <p:cNvSpPr/>
          <p:nvPr/>
        </p:nvSpPr>
        <p:spPr>
          <a:xfrm rot="0">
            <a:off x="10085294" y="666373"/>
            <a:ext cx="2106704"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6" name="Rectangle 6">
            <a:extLst>
              <a:ext uri="{16A4DB1C-AE09-445A-9620-34B38681EE48}">
                <a16:creationId xmlns:a16="http://schemas.microsoft.com/office/drawing/2010/main" id="{8366ECE9-52B5-4531-9621-FE75B0ED8A09}"/>
              </a:ext>
            </a:extLst>
          </p:cNvPr>
          <p:cNvSpPr/>
          <p:nvPr/>
        </p:nvSpPr>
        <p:spPr>
          <a:xfrm rot="10800000">
            <a:off x="0" y="6236444"/>
            <a:ext cx="3146612"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7" name="Rectangle 7">
            <a:extLst>
              <a:ext uri="{D0069C24-38DE-43EC-8CBA-E1A38970D4C4}">
                <a16:creationId xmlns:a16="http://schemas.microsoft.com/office/drawing/2010/main" id="{1197E722-BE75-438F-AF09-FB9347FDB413}"/>
              </a:ext>
            </a:extLst>
          </p:cNvPr>
          <p:cNvSpPr/>
          <p:nvPr/>
        </p:nvSpPr>
        <p:spPr>
          <a:xfrm rot="10800000">
            <a:off x="0" y="5847972"/>
            <a:ext cx="2106704"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Tree>
    <p:extLst>
      <p:ext uri="{9172252B-5A28-470D-A554-DE306B7D9EF2}">
        <p14:creationId xmlns:p14="http://schemas.microsoft.com/office/powerpoint/2010/main" val="1709567332812"/>
      </p:ext>
    </p:extLst>
  </p:cSld>
  <p:clrMapOvr>
    <a:masterClrMapping/>
  </p:clrMapOvr>
</p:sld>
</file>

<file path=ppt/slides/slide4.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4">
    <p:spTree>
      <p:nvGrpSpPr>
        <p:cNvPr id="1" name=""/>
        <p:cNvGrpSpPr/>
        <p:nvPr/>
      </p:nvGrpSpPr>
      <p:grpSpPr>
        <a:xfrm>
          <a:off x="0" y="0"/>
          <a:ext cx="0" cy="0"/>
          <a:chOff x="0" y="0"/>
          <a:chExt cx="0" cy="0"/>
        </a:xfrm>
      </p:grpSpPr>
      <p:sp>
        <p:nvSpPr>
          <p:cNvPr id="2" name="TextBox 2">
            <a:extLst>
              <a:ext uri="{4FBD75A0-C98F-4672-B5E9-051438EDA2B3}">
                <a16:creationId xmlns:a16="http://schemas.microsoft.com/office/drawing/2010/main" id="{F5A7F8DA-F42D-43D9-A73C-A11F980F578F}"/>
              </a:ext>
            </a:extLst>
          </p:cNvPr>
          <p:cNvSpPr txBox="1"/>
          <p:nvPr/>
        </p:nvSpPr>
        <p:spPr>
          <a:xfrm rot="0">
            <a:off x="842683" y="1966916"/>
            <a:ext cx="6096000" cy="2833973"/>
          </a:xfrm>
          <a:prstGeom prst="rect">
            <a:avLst/>
          </a:prstGeom>
          <a:noFill/>
        </p:spPr>
        <p:txBody>
          <a:bodyPr rtlCol="0" wrap="square">
            <a:spAutoFit/>
          </a:bodyPr>
          <a:lstStyle/>
          <a:p>
            <a:pPr/>
            <a:r>
              <a:rPr dirty="0" lang="en-US">
                <a:solidFill>
                  <a:schemeClr val="bg1"/>
                </a:solidFill>
              </a:rPr>
              <a:t>The Banking interface console based application comes with a range of features and functionalities that make it easy for customers to use. The software has a simple and intuitive interface that allows customers to navigate through the different options easily.</a:t>
            </a:r>
          </a:p>
          <a:p>
            <a:pPr/>
            <a:r>
              <a:rPr dirty="0" lang="en-US">
                <a:solidFill>
                  <a:schemeClr val="bg1"/>
                </a:solidFill>
              </a:rPr>
              <a:t>Customers can perform various transactions using the application such as cash withdrawals, balance inquiries, and fund transfers. The software also allows customers to view their transaction history and print receipts for their transactions.</a:t>
            </a:r>
            <a:endParaRPr dirty="0" lang="en-US">
              <a:solidFill>
                <a:schemeClr val="bg1"/>
              </a:solidFill>
            </a:endParaRPr>
          </a:p>
        </p:txBody>
      </p:sp>
      <p:sp>
        <p:nvSpPr>
          <p:cNvPr id="3" name="TextBox 3">
            <a:extLst>
              <a:ext uri="{5217160E-6433-458A-963C-0E1131EDE74C}">
                <a16:creationId xmlns:a16="http://schemas.microsoft.com/office/drawing/2010/main" id="{B6A297EE-7BA2-4D05-8985-6C11F42B5883}"/>
              </a:ext>
            </a:extLst>
          </p:cNvPr>
          <p:cNvSpPr txBox="1"/>
          <p:nvPr/>
        </p:nvSpPr>
        <p:spPr>
          <a:xfrm rot="0">
            <a:off x="3639674" y="851649"/>
            <a:ext cx="5298138" cy="1066552"/>
          </a:xfrm>
          <a:prstGeom prst="rect">
            <a:avLst/>
          </a:prstGeom>
          <a:noFill/>
        </p:spPr>
        <p:txBody>
          <a:bodyPr rtlCol="0" wrap="square">
            <a:spAutoFit/>
          </a:bodyPr>
          <a:lstStyle/>
          <a:p>
            <a:pPr/>
            <a:r>
              <a:rPr b="1" dirty="0" lang="en-US" sz="3200">
                <a:solidFill>
                  <a:schemeClr val="bg1"/>
                </a:solidFill>
                <a:latin typeface="Aharoni"/>
              </a:rPr>
              <a:t>Features and Functionality</a:t>
            </a:r>
            <a:endParaRPr b="1" dirty="0" lang="en-US" sz="3200">
              <a:solidFill>
                <a:schemeClr val="bg1"/>
              </a:solidFill>
              <a:latin typeface="Aharoni"/>
            </a:endParaRPr>
          </a:p>
        </p:txBody>
      </p:sp>
      <p:sp>
        <p:nvSpPr>
          <p:cNvPr id="4" name="Rectangle 4">
            <a:extLst>
              <a:ext uri="{0EAD783E-0704-4A41-93D2-A11BAD6ADEA3}">
                <a16:creationId xmlns:a16="http://schemas.microsoft.com/office/drawing/2010/main" id="{877FFCAC-9157-45E7-888B-49441BC91140}"/>
              </a:ext>
            </a:extLst>
          </p:cNvPr>
          <p:cNvSpPr/>
          <p:nvPr/>
        </p:nvSpPr>
        <p:spPr>
          <a:xfrm rot="0">
            <a:off x="9045389" y="319740"/>
            <a:ext cx="3146612"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5" name="Rectangle 5">
            <a:extLst>
              <a:ext uri="{31D3F1F8-AF68-4FF3-9323-265DDEC6D802}">
                <a16:creationId xmlns:a16="http://schemas.microsoft.com/office/drawing/2010/main" id="{F222DD2E-B7AA-4E37-8ECD-C7C449556638}"/>
              </a:ext>
            </a:extLst>
          </p:cNvPr>
          <p:cNvSpPr/>
          <p:nvPr/>
        </p:nvSpPr>
        <p:spPr>
          <a:xfrm rot="0">
            <a:off x="10085294" y="666373"/>
            <a:ext cx="2106704"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6" name="Rectangle 6">
            <a:extLst>
              <a:ext uri="{E7DF9061-887B-47EB-A041-A7AE0009FAE9}">
                <a16:creationId xmlns:a16="http://schemas.microsoft.com/office/drawing/2010/main" id="{B72E10F1-0B8D-41C9-802D-DBA2A0D64BE8}"/>
              </a:ext>
            </a:extLst>
          </p:cNvPr>
          <p:cNvSpPr/>
          <p:nvPr/>
        </p:nvSpPr>
        <p:spPr>
          <a:xfrm rot="10800000">
            <a:off x="0" y="6236444"/>
            <a:ext cx="3146612"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7" name="Rectangle 7">
            <a:extLst>
              <a:ext uri="{A88025A2-B996-4AAD-AE3F-54EE74188BF9}">
                <a16:creationId xmlns:a16="http://schemas.microsoft.com/office/drawing/2010/main" id="{F25AD22E-EA83-4BAE-BEC1-B0B22813B6CB}"/>
              </a:ext>
            </a:extLst>
          </p:cNvPr>
          <p:cNvSpPr/>
          <p:nvPr/>
        </p:nvSpPr>
        <p:spPr>
          <a:xfrm rot="10800000">
            <a:off x="0" y="5847972"/>
            <a:ext cx="2106704"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pic>
        <p:nvPicPr>
          <p:cNvPr id="8" name="">
            <a:extLst>
              <a:ext uri="{F3DC81A5-AC8A-4E83-A710-3BDA555C55E3}">
                <a16:creationId xmlns:a16="http://schemas.microsoft.com/office/drawing/2010/main" id="{33B2AC5E-8EA5-4D84-9099-9ECE7EAE1493}"/>
              </a:ext>
            </a:extLst>
          </p:cNvPr>
          <p:cNvPicPr>
            <a:picLocks noChangeAspect="true"/>
          </p:cNvPicPr>
          <p:nvPr/>
        </p:nvPicPr>
        <p:blipFill>
          <a:blip r:embed="rId2"/>
          <a:stretch>
            <a:fillRect/>
          </a:stretch>
        </p:blipFill>
        <p:spPr>
          <a:xfrm flipH="false" flipV="false" rot="0">
            <a:off x="6521005" y="1387002"/>
            <a:ext cx="6110697" cy="4605966"/>
          </a:xfrm>
          <a:prstGeom prst="rect">
            <a:avLst/>
          </a:prstGeom>
          <a:noFill/>
        </p:spPr>
      </p:pic>
    </p:spTree>
    <p:extLst>
      <p:ext uri="{453856D1-2595-4386-B96E-19B46B84E067}">
        <p14:creationId xmlns:p14="http://schemas.microsoft.com/office/powerpoint/2010/main" val="1709567332814"/>
      </p:ext>
    </p:extLst>
  </p:cSld>
  <p:clrMapOvr>
    <a:masterClrMapping/>
  </p:clrMapOvr>
</p:sld>
</file>

<file path=ppt/slides/slide5.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5">
    <p:spTree>
      <p:nvGrpSpPr>
        <p:cNvPr id="1" name=""/>
        <p:cNvGrpSpPr/>
        <p:nvPr/>
      </p:nvGrpSpPr>
      <p:grpSpPr>
        <a:xfrm>
          <a:off x="0" y="0"/>
          <a:ext cx="0" cy="0"/>
          <a:chOff x="0" y="0"/>
          <a:chExt cx="0" cy="0"/>
        </a:xfrm>
      </p:grpSpPr>
      <p:sp>
        <p:nvSpPr>
          <p:cNvPr id="2" name="TextBox 2">
            <a:extLst>
              <a:ext uri="{0803BF35-EE15-48D2-93E7-36217E27D1E8}">
                <a16:creationId xmlns:a16="http://schemas.microsoft.com/office/drawing/2010/main" id="{19E266C9-DF4A-469B-891E-723809F07397}"/>
              </a:ext>
            </a:extLst>
          </p:cNvPr>
          <p:cNvSpPr txBox="1"/>
          <p:nvPr/>
        </p:nvSpPr>
        <p:spPr>
          <a:xfrm rot="0">
            <a:off x="811306" y="2136337"/>
            <a:ext cx="6096000" cy="2559720"/>
          </a:xfrm>
          <a:prstGeom prst="rect">
            <a:avLst/>
          </a:prstGeom>
          <a:noFill/>
        </p:spPr>
        <p:txBody>
          <a:bodyPr rtlCol="0" wrap="square">
            <a:spAutoFit/>
          </a:bodyPr>
          <a:lstStyle/>
          <a:p>
            <a:pPr/>
            <a:r>
              <a:rPr dirty="0" lang="en-US">
                <a:solidFill>
                  <a:schemeClr val="bg1"/>
                </a:solidFill>
              </a:rPr>
              <a:t>Security is a top priority when it comes to banking, and the ATM interface console based application ensures that customers' information and transactions are secure. The software uses encryption technology to protect customers' personal and financial information from unauthorized access.</a:t>
            </a:r>
          </a:p>
          <a:p>
            <a:pPr/>
            <a:r>
              <a:rPr dirty="0" lang="en-US">
                <a:solidFill>
                  <a:schemeClr val="bg1"/>
                </a:solidFill>
              </a:rPr>
              <a:t>In addition, the software has built-in security features such as PIN authentication and card verification to prevent fraud and ensure that only authorized individuals can access the ATM machine and perform transactions.</a:t>
            </a:r>
            <a:endParaRPr dirty="0" lang="en-US">
              <a:solidFill>
                <a:schemeClr val="bg1"/>
              </a:solidFill>
            </a:endParaRPr>
          </a:p>
        </p:txBody>
      </p:sp>
      <p:sp>
        <p:nvSpPr>
          <p:cNvPr id="3" name="TextBox 4">
            <a:extLst>
              <a:ext uri="{6316B435-24D5-4AB1-B6A8-4715DC0F5966}">
                <a16:creationId xmlns:a16="http://schemas.microsoft.com/office/drawing/2010/main" id="{828F5B4F-3F29-42B1-BCC4-C9A12A5979AD}"/>
              </a:ext>
            </a:extLst>
          </p:cNvPr>
          <p:cNvSpPr txBox="1"/>
          <p:nvPr/>
        </p:nvSpPr>
        <p:spPr>
          <a:xfrm rot="0">
            <a:off x="3426759" y="788004"/>
            <a:ext cx="5338482" cy="584775"/>
          </a:xfrm>
          <a:prstGeom prst="rect">
            <a:avLst/>
          </a:prstGeom>
          <a:noFill/>
        </p:spPr>
        <p:txBody>
          <a:bodyPr rtlCol="0" wrap="square">
            <a:spAutoFit/>
          </a:bodyPr>
          <a:lstStyle/>
          <a:p>
            <a:pPr algn="ctr"/>
            <a:r>
              <a:rPr b="1" dirty="0" lang="en-US" sz="3200">
                <a:solidFill>
                  <a:schemeClr val="bg1"/>
                </a:solidFill>
                <a:latin typeface="Aharoni"/>
              </a:rPr>
              <a:t>Security Measures</a:t>
            </a:r>
            <a:endParaRPr b="1" dirty="0" lang="en-US" sz="3200">
              <a:solidFill>
                <a:schemeClr val="bg1"/>
              </a:solidFill>
              <a:latin typeface="Aharoni"/>
            </a:endParaRPr>
          </a:p>
        </p:txBody>
      </p:sp>
      <p:sp>
        <p:nvSpPr>
          <p:cNvPr id="4" name="Rectangle 5">
            <a:extLst>
              <a:ext uri="{52723322-9E19-491B-8041-4966EF899AA1}">
                <a16:creationId xmlns:a16="http://schemas.microsoft.com/office/drawing/2010/main" id="{7A0DE187-4955-4369-A3A5-4BE1A156BF9D}"/>
              </a:ext>
            </a:extLst>
          </p:cNvPr>
          <p:cNvSpPr/>
          <p:nvPr/>
        </p:nvSpPr>
        <p:spPr>
          <a:xfrm rot="0">
            <a:off x="9045389" y="319740"/>
            <a:ext cx="3146612"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5" name="Rectangle 6">
            <a:extLst>
              <a:ext uri="{DB370B7D-EE4B-47AD-AFEB-92DA746CACA4}">
                <a16:creationId xmlns:a16="http://schemas.microsoft.com/office/drawing/2010/main" id="{C8E1D379-58D0-4D3C-92E0-4213A54B9265}"/>
              </a:ext>
            </a:extLst>
          </p:cNvPr>
          <p:cNvSpPr/>
          <p:nvPr/>
        </p:nvSpPr>
        <p:spPr>
          <a:xfrm rot="0">
            <a:off x="10085294" y="666373"/>
            <a:ext cx="2106704"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6" name="Rectangle 7">
            <a:extLst>
              <a:ext uri="{60F3035F-8CA6-417C-AA27-1795063E1A11}">
                <a16:creationId xmlns:a16="http://schemas.microsoft.com/office/drawing/2010/main" id="{1CA66B37-17DF-4619-A780-41C43EC0903D}"/>
              </a:ext>
            </a:extLst>
          </p:cNvPr>
          <p:cNvSpPr/>
          <p:nvPr/>
        </p:nvSpPr>
        <p:spPr>
          <a:xfrm rot="10800000">
            <a:off x="0" y="6236444"/>
            <a:ext cx="3146612"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7" name="Rectangle 8">
            <a:extLst>
              <a:ext uri="{BC8794ED-B5CA-46B0-ACBB-9E02F66E4533}">
                <a16:creationId xmlns:a16="http://schemas.microsoft.com/office/drawing/2010/main" id="{659F680D-63DB-47DD-937D-4943FDAD3247}"/>
              </a:ext>
            </a:extLst>
          </p:cNvPr>
          <p:cNvSpPr/>
          <p:nvPr/>
        </p:nvSpPr>
        <p:spPr>
          <a:xfrm rot="10800000">
            <a:off x="0" y="5847972"/>
            <a:ext cx="2106704"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pic>
        <p:nvPicPr>
          <p:cNvPr descr="Security Vectors &amp; Illustrations for Free Download | Freepik" id="8" name="Picture 2">
            <a:extLst>
              <a:ext uri="{F600765D-B15B-4D7F-8FA4-ADE3663AC5D1}">
                <a16:creationId xmlns:a16="http://schemas.microsoft.com/office/drawing/2010/main" id="{61EBC3D0-F8EC-4389-ABB6-C79F7B31D3AB}"/>
              </a:ext>
            </a:extLst>
          </p:cNvPr>
          <p:cNvPicPr>
            <a:picLocks noChangeArrowheads="true" noChangeAspect="true"/>
          </p:cNvPicPr>
          <p:nvPr/>
        </p:nvPicPr>
        <p:blipFill>
          <a:blip r:embed="rId2"/>
          <a:stretch>
            <a:fillRect/>
          </a:stretch>
        </p:blipFill>
        <p:spPr>
          <a:xfrm rot="0">
            <a:off x="6096000" y="1921709"/>
            <a:ext cx="5385533" cy="3845579"/>
          </a:xfrm>
          <a:prstGeom prst="rect">
            <a:avLst/>
          </a:prstGeom>
          <a:noFill/>
        </p:spPr>
      </p:pic>
    </p:spTree>
    <p:extLst>
      <p:ext uri="{CDB13A71-52C9-46BE-8CE2-83B4C90A7956}">
        <p14:creationId xmlns:p14="http://schemas.microsoft.com/office/powerpoint/2010/main" val="1709567332816"/>
      </p:ext>
    </p:extLst>
  </p:cSld>
  <p:clrMapOvr>
    <a:masterClrMapping/>
  </p:clrMapOvr>
</p:sld>
</file>

<file path=ppt/slides/slide6.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6">
    <p:spTree>
      <p:nvGrpSpPr>
        <p:cNvPr id="1" name=""/>
        <p:cNvGrpSpPr/>
        <p:nvPr/>
      </p:nvGrpSpPr>
      <p:grpSpPr>
        <a:xfrm>
          <a:off x="0" y="0"/>
          <a:ext cx="0" cy="0"/>
          <a:chOff x="0" y="0"/>
          <a:chExt cx="0" cy="0"/>
        </a:xfrm>
      </p:grpSpPr>
      <p:sp>
        <p:nvSpPr>
          <p:cNvPr id="2" name="TextBox 2">
            <a:extLst>
              <a:ext uri="{D7EC2418-A5F8-45DC-91B3-05A466EB7D8D}">
                <a16:creationId xmlns:a16="http://schemas.microsoft.com/office/drawing/2010/main" id="{C309127B-D574-4A44-8401-95ED5B8B46CE}"/>
              </a:ext>
            </a:extLst>
          </p:cNvPr>
          <p:cNvSpPr txBox="1"/>
          <p:nvPr/>
        </p:nvSpPr>
        <p:spPr>
          <a:xfrm rot="0">
            <a:off x="869577" y="2266780"/>
            <a:ext cx="6096000" cy="2559720"/>
          </a:xfrm>
          <a:prstGeom prst="rect">
            <a:avLst/>
          </a:prstGeom>
          <a:noFill/>
        </p:spPr>
        <p:txBody>
          <a:bodyPr rtlCol="0" wrap="square">
            <a:spAutoFit/>
          </a:bodyPr>
          <a:lstStyle/>
          <a:p>
            <a:pPr/>
            <a:r>
              <a:rPr dirty="0" lang="en-US">
                <a:solidFill>
                  <a:schemeClr val="bg1"/>
                </a:solidFill>
              </a:rPr>
              <a:t>The Banking console based application offers several benefits to both customers and banks. For customers, the software provides a convenient and secure way to access their accounts and perform transactions without having to visit a physical bank branch.</a:t>
            </a:r>
          </a:p>
          <a:p>
            <a:pPr/>
            <a:r>
              <a:rPr dirty="0" lang="en-US">
                <a:solidFill>
                  <a:schemeClr val="bg1"/>
                </a:solidFill>
              </a:rPr>
              <a:t>For banks, the software reduces the need for physical branches and staff, resulting in cost savings. It also allows banks to provide round-the-clock services to customers, increasing customer satisfaction and loyalty.</a:t>
            </a:r>
            <a:endParaRPr dirty="0" lang="en-US">
              <a:solidFill>
                <a:schemeClr val="bg1"/>
              </a:solidFill>
            </a:endParaRPr>
          </a:p>
        </p:txBody>
      </p:sp>
      <p:sp>
        <p:nvSpPr>
          <p:cNvPr id="3" name="TextBox 4">
            <a:extLst>
              <a:ext uri="{C03BB747-3216-4123-B2CE-3536929A6073}">
                <a16:creationId xmlns:a16="http://schemas.microsoft.com/office/drawing/2010/main" id="{4824A4A5-1545-4800-A3E6-161CE1FC6203}"/>
              </a:ext>
            </a:extLst>
          </p:cNvPr>
          <p:cNvSpPr txBox="1"/>
          <p:nvPr/>
        </p:nvSpPr>
        <p:spPr>
          <a:xfrm rot="0">
            <a:off x="3048000" y="904546"/>
            <a:ext cx="6096000" cy="584775"/>
          </a:xfrm>
          <a:prstGeom prst="rect">
            <a:avLst/>
          </a:prstGeom>
          <a:noFill/>
        </p:spPr>
        <p:txBody>
          <a:bodyPr rtlCol="0" wrap="square">
            <a:spAutoFit/>
          </a:bodyPr>
          <a:lstStyle/>
          <a:p>
            <a:pPr algn="ctr"/>
            <a:r>
              <a:rPr b="1" dirty="0" lang="en-US" sz="3200">
                <a:solidFill>
                  <a:schemeClr val="bg1"/>
                </a:solidFill>
                <a:latin typeface="Aharoni"/>
              </a:rPr>
              <a:t>Benefits</a:t>
            </a:r>
            <a:endParaRPr b="1" dirty="0" lang="en-US" sz="3200">
              <a:solidFill>
                <a:schemeClr val="bg1"/>
              </a:solidFill>
              <a:latin typeface="Aharoni"/>
            </a:endParaRPr>
          </a:p>
        </p:txBody>
      </p:sp>
      <p:sp>
        <p:nvSpPr>
          <p:cNvPr id="4" name="Rectangle 5">
            <a:extLst>
              <a:ext uri="{85EFB352-352E-488D-A985-937A210285DA}">
                <a16:creationId xmlns:a16="http://schemas.microsoft.com/office/drawing/2010/main" id="{D992C1B5-1671-4084-A806-D92F83B59551}"/>
              </a:ext>
            </a:extLst>
          </p:cNvPr>
          <p:cNvSpPr/>
          <p:nvPr/>
        </p:nvSpPr>
        <p:spPr>
          <a:xfrm rot="0">
            <a:off x="9045389" y="319740"/>
            <a:ext cx="3146612"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5" name="Rectangle 6">
            <a:extLst>
              <a:ext uri="{B31EB9B6-1BD2-4FCA-8EBA-ECAA6E25C0AA}">
                <a16:creationId xmlns:a16="http://schemas.microsoft.com/office/drawing/2010/main" id="{B521B558-B5D0-410D-A96E-2CCFA85781ED}"/>
              </a:ext>
            </a:extLst>
          </p:cNvPr>
          <p:cNvSpPr/>
          <p:nvPr/>
        </p:nvSpPr>
        <p:spPr>
          <a:xfrm rot="0">
            <a:off x="10085294" y="666373"/>
            <a:ext cx="2106704"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6" name="Rectangle 7">
            <a:extLst>
              <a:ext uri="{3C4DB967-EC2D-4AAC-9370-E78BCEDE6325}">
                <a16:creationId xmlns:a16="http://schemas.microsoft.com/office/drawing/2010/main" id="{DEE6B400-C345-4777-B408-3945B5495B8A}"/>
              </a:ext>
            </a:extLst>
          </p:cNvPr>
          <p:cNvSpPr/>
          <p:nvPr/>
        </p:nvSpPr>
        <p:spPr>
          <a:xfrm rot="10800000">
            <a:off x="0" y="6236444"/>
            <a:ext cx="3146612"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7" name="Rectangle 8">
            <a:extLst>
              <a:ext uri="{308CD0E2-497B-415F-8AB3-0D869E2AA3CB}">
                <a16:creationId xmlns:a16="http://schemas.microsoft.com/office/drawing/2010/main" id="{D9E6E145-FCC6-4937-923A-D5D7007920AC}"/>
              </a:ext>
            </a:extLst>
          </p:cNvPr>
          <p:cNvSpPr/>
          <p:nvPr/>
        </p:nvSpPr>
        <p:spPr>
          <a:xfrm rot="10800000">
            <a:off x="0" y="5847972"/>
            <a:ext cx="2106704"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pic>
        <p:nvPicPr>
          <p:cNvPr descr="reliability, consumer privacy and data protection concept illustration flat  design vector eps10 4896081 Vector Art at Vecteezy" id="8" name="Picture 2">
            <a:extLst>
              <a:ext uri="{D601A36D-FA15-47B8-B2A6-EF018DF82EBF}">
                <a16:creationId xmlns:a16="http://schemas.microsoft.com/office/drawing/2010/main" id="{423E1563-C4E8-404A-BDF2-A930D16C19F2}"/>
              </a:ext>
            </a:extLst>
          </p:cNvPr>
          <p:cNvPicPr>
            <a:picLocks noChangeArrowheads="true" noChangeAspect="true"/>
          </p:cNvPicPr>
          <p:nvPr/>
        </p:nvPicPr>
        <p:blipFill>
          <a:blip r:embed="rId2"/>
          <a:stretch>
            <a:fillRect/>
          </a:stretch>
        </p:blipFill>
        <p:spPr>
          <a:xfrm rot="0">
            <a:off x="7122460" y="1755588"/>
            <a:ext cx="4594411" cy="4594411"/>
          </a:xfrm>
          <a:prstGeom prst="rect">
            <a:avLst/>
          </a:prstGeom>
          <a:noFill/>
        </p:spPr>
      </p:pic>
    </p:spTree>
    <p:extLst>
      <p:ext uri="{E93CB097-9FDC-4C77-A415-6E81F72092E3}">
        <p14:creationId xmlns:p14="http://schemas.microsoft.com/office/powerpoint/2010/main" val="1709567332818"/>
      </p:ext>
    </p:extLst>
  </p:cSld>
  <p:clrMapOvr>
    <a:masterClrMapping/>
  </p:clrMapOvr>
</p:sld>
</file>

<file path=ppt/slides/slide7.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7">
    <p:spTree>
      <p:nvGrpSpPr>
        <p:cNvPr id="1" name=""/>
        <p:cNvGrpSpPr/>
        <p:nvPr/>
      </p:nvGrpSpPr>
      <p:grpSpPr>
        <a:xfrm>
          <a:off x="0" y="0"/>
          <a:ext cx="0" cy="0"/>
          <a:chOff x="0" y="0"/>
          <a:chExt cx="0" cy="0"/>
        </a:xfrm>
      </p:grpSpPr>
      <p:sp>
        <p:nvSpPr>
          <p:cNvPr id="2" name="TextBox 2">
            <a:extLst>
              <a:ext uri="{6C203BEF-AA99-4663-9E35-784B45925C3E}">
                <a16:creationId xmlns:a16="http://schemas.microsoft.com/office/drawing/2010/main" id="{0904AA30-3940-4EAF-92F6-B8A911F8C08B}"/>
              </a:ext>
            </a:extLst>
          </p:cNvPr>
          <p:cNvSpPr txBox="1"/>
          <p:nvPr/>
        </p:nvSpPr>
        <p:spPr>
          <a:xfrm rot="0">
            <a:off x="842683" y="2361364"/>
            <a:ext cx="6096000" cy="2833973"/>
          </a:xfrm>
          <a:prstGeom prst="rect">
            <a:avLst/>
          </a:prstGeom>
          <a:noFill/>
        </p:spPr>
        <p:txBody>
          <a:bodyPr rtlCol="0" wrap="square">
            <a:spAutoFit/>
          </a:bodyPr>
          <a:lstStyle/>
          <a:p>
            <a:pPr/>
            <a:r>
              <a:rPr dirty="0" lang="en-US">
                <a:solidFill>
                  <a:schemeClr val="bg1"/>
                </a:solidFill>
              </a:rPr>
              <a:t>While the Banking interface console based application offers many benefits, there are also some challenges and limitations associated with its use. One of the major challenges is ensuring that the software is compatible with different types of banking systems </a:t>
            </a:r>
            <a:r>
              <a:rPr dirty="0" lang="en-US">
                <a:solidFill>
                  <a:schemeClr val="bg1"/>
                </a:solidFill>
              </a:rPr>
              <a:t>and operating systems.</a:t>
            </a:r>
          </a:p>
          <a:p>
            <a:pPr/>
            <a:r>
              <a:rPr dirty="0" lang="en-US">
                <a:solidFill>
                  <a:schemeClr val="bg1"/>
                </a:solidFill>
              </a:rPr>
              <a:t>Another limitation is the potential for technical glitches and downtime, which can cause inconvenience to customers and affect the reputation of the bank. Additionally, the software may not be accessible to customers who are not tech-savvy or have limited access to technology.</a:t>
            </a:r>
            <a:endParaRPr dirty="0" lang="en-US">
              <a:solidFill>
                <a:schemeClr val="bg1"/>
              </a:solidFill>
            </a:endParaRPr>
          </a:p>
        </p:txBody>
      </p:sp>
      <p:sp>
        <p:nvSpPr>
          <p:cNvPr id="3" name="TextBox 4">
            <a:extLst>
              <a:ext uri="{B576B84E-DA1D-4F20-8EB5-55FE3A473051}">
                <a16:creationId xmlns:a16="http://schemas.microsoft.com/office/drawing/2010/main" id="{38A4914A-EC81-4235-9882-1261E5F738F9}"/>
              </a:ext>
            </a:extLst>
          </p:cNvPr>
          <p:cNvSpPr txBox="1"/>
          <p:nvPr/>
        </p:nvSpPr>
        <p:spPr>
          <a:xfrm rot="0">
            <a:off x="2985247" y="788005"/>
            <a:ext cx="6096000" cy="584775"/>
          </a:xfrm>
          <a:prstGeom prst="rect">
            <a:avLst/>
          </a:prstGeom>
          <a:noFill/>
        </p:spPr>
        <p:txBody>
          <a:bodyPr rtlCol="0" wrap="square">
            <a:spAutoFit/>
          </a:bodyPr>
          <a:lstStyle/>
          <a:p>
            <a:pPr algn="ctr"/>
            <a:r>
              <a:rPr b="1" dirty="0" lang="en-US" sz="3200">
                <a:solidFill>
                  <a:schemeClr val="bg1"/>
                </a:solidFill>
                <a:latin typeface="Aharoni"/>
              </a:rPr>
              <a:t>Challenges and Limitations</a:t>
            </a:r>
            <a:endParaRPr b="1" dirty="0" lang="en-US" sz="3200">
              <a:solidFill>
                <a:schemeClr val="bg1"/>
              </a:solidFill>
              <a:latin typeface="Aharoni"/>
            </a:endParaRPr>
          </a:p>
        </p:txBody>
      </p:sp>
      <p:sp>
        <p:nvSpPr>
          <p:cNvPr id="4" name="Rectangle 5">
            <a:extLst>
              <a:ext uri="{9664DD8A-417D-4ECB-A323-1E67D1ECB7E9}">
                <a16:creationId xmlns:a16="http://schemas.microsoft.com/office/drawing/2010/main" id="{0E3044E7-796B-4FF2-AEF6-F19117530E66}"/>
              </a:ext>
            </a:extLst>
          </p:cNvPr>
          <p:cNvSpPr/>
          <p:nvPr/>
        </p:nvSpPr>
        <p:spPr>
          <a:xfrm rot="0">
            <a:off x="9045389" y="319740"/>
            <a:ext cx="3146612"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5" name="Rectangle 6">
            <a:extLst>
              <a:ext uri="{38DA57AA-3D74-4721-A828-EB1DA6FC6AB7}">
                <a16:creationId xmlns:a16="http://schemas.microsoft.com/office/drawing/2010/main" id="{3C0E0E32-F02D-4444-BFD1-7BF6608B2157}"/>
              </a:ext>
            </a:extLst>
          </p:cNvPr>
          <p:cNvSpPr/>
          <p:nvPr/>
        </p:nvSpPr>
        <p:spPr>
          <a:xfrm rot="0">
            <a:off x="10085294" y="666373"/>
            <a:ext cx="2106704"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6" name="Rectangle 7">
            <a:extLst>
              <a:ext uri="{4B6321F5-A685-4D76-AA3D-51267E828487}">
                <a16:creationId xmlns:a16="http://schemas.microsoft.com/office/drawing/2010/main" id="{6C0B2D34-FDBE-45A9-97B3-CDEF2F99EA25}"/>
              </a:ext>
            </a:extLst>
          </p:cNvPr>
          <p:cNvSpPr/>
          <p:nvPr/>
        </p:nvSpPr>
        <p:spPr>
          <a:xfrm rot="10800000">
            <a:off x="0" y="6236444"/>
            <a:ext cx="3146612"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7" name="Rectangle 8">
            <a:extLst>
              <a:ext uri="{E3454310-C7B1-45A3-B98A-F249BC97ED78}">
                <a16:creationId xmlns:a16="http://schemas.microsoft.com/office/drawing/2010/main" id="{FE4CB6A3-184D-4459-8B21-F2DC5E9983CF}"/>
              </a:ext>
            </a:extLst>
          </p:cNvPr>
          <p:cNvSpPr/>
          <p:nvPr/>
        </p:nvSpPr>
        <p:spPr>
          <a:xfrm rot="10800000">
            <a:off x="0" y="5847972"/>
            <a:ext cx="2106704"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pic>
        <p:nvPicPr>
          <p:cNvPr descr="18 Reliability Illustrations - Free in SVG, PNG, EPS - IconScout" id="8" name="Picture 2">
            <a:extLst>
              <a:ext uri="{BA48FB26-C19B-4C2F-B9F8-A0A3EC88CE08}">
                <a16:creationId xmlns:a16="http://schemas.microsoft.com/office/drawing/2010/main" id="{7E772934-4C55-49AF-98E2-216F7AC157EB}"/>
              </a:ext>
            </a:extLst>
          </p:cNvPr>
          <p:cNvPicPr>
            <a:picLocks noChangeArrowheads="true" noChangeAspect="true"/>
          </p:cNvPicPr>
          <p:nvPr/>
        </p:nvPicPr>
        <p:blipFill>
          <a:blip r:embed="rId2"/>
          <a:stretch>
            <a:fillRect/>
          </a:stretch>
        </p:blipFill>
        <p:spPr>
          <a:xfrm rot="0">
            <a:off x="7150474" y="1613937"/>
            <a:ext cx="4686300" cy="4286250"/>
          </a:xfrm>
          <a:prstGeom prst="rect">
            <a:avLst/>
          </a:prstGeom>
          <a:noFill/>
        </p:spPr>
      </p:pic>
    </p:spTree>
    <p:extLst>
      <p:ext uri="{87965314-14E5-4092-9243-5EAA1F70FFBE}">
        <p14:creationId xmlns:p14="http://schemas.microsoft.com/office/powerpoint/2010/main" val="1709567332820"/>
      </p:ext>
    </p:extLst>
  </p:cSld>
  <p:clrMapOvr>
    <a:masterClrMapping/>
  </p:clrMapOvr>
</p:sld>
</file>

<file path=ppt/slides/slide8.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8">
    <p:spTree>
      <p:nvGrpSpPr>
        <p:cNvPr id="1" name=""/>
        <p:cNvGrpSpPr/>
        <p:nvPr/>
      </p:nvGrpSpPr>
      <p:grpSpPr>
        <a:xfrm>
          <a:off x="0" y="0"/>
          <a:ext cx="0" cy="0"/>
          <a:chOff x="0" y="0"/>
          <a:chExt cx="0" cy="0"/>
        </a:xfrm>
      </p:grpSpPr>
      <p:sp>
        <p:nvSpPr>
          <p:cNvPr id="2" name="TextBox 2">
            <a:extLst>
              <a:ext uri="{17BB2EB0-FF1A-4749-9791-965994ADB8DA}">
                <a16:creationId xmlns:a16="http://schemas.microsoft.com/office/drawing/2010/main" id="{D6ACD7AE-8B1F-4A29-8332-CC1F638C508D}"/>
              </a:ext>
            </a:extLst>
          </p:cNvPr>
          <p:cNvSpPr txBox="1"/>
          <p:nvPr/>
        </p:nvSpPr>
        <p:spPr>
          <a:xfrm rot="0">
            <a:off x="950258" y="2222863"/>
            <a:ext cx="6096000" cy="2559720"/>
          </a:xfrm>
          <a:prstGeom prst="rect">
            <a:avLst/>
          </a:prstGeom>
          <a:noFill/>
        </p:spPr>
        <p:txBody>
          <a:bodyPr rtlCol="0" wrap="square">
            <a:spAutoFit/>
          </a:bodyPr>
          <a:lstStyle/>
          <a:p>
            <a:pPr/>
            <a:r>
              <a:rPr dirty="0" lang="en-US">
                <a:solidFill>
                  <a:schemeClr val="bg1"/>
                </a:solidFill>
              </a:rPr>
              <a:t>The Banking interface console based application has transformed the way people bank by providing them with a convenient and secure way to access their accounts and perform transactions. The software offers several benefits to both customers and banks, including cost savings and increased customer satisfaction.</a:t>
            </a:r>
          </a:p>
          <a:p>
            <a:pPr/>
            <a:r>
              <a:rPr dirty="0" lang="en-US">
                <a:solidFill>
                  <a:schemeClr val="bg1"/>
                </a:solidFill>
              </a:rPr>
              <a:t>However, there are also challenges and limitations associated with its use, such as compatibility issues and technical glitches. </a:t>
            </a:r>
          </a:p>
          <a:p>
            <a:pPr/>
            <a:r>
              <a:rPr dirty="0" lang="en-US">
                <a:solidFill>
                  <a:schemeClr val="bg1"/>
                </a:solidFill>
              </a:rPr>
              <a:t/>
            </a:r>
            <a:endParaRPr dirty="0" lang="en-US">
              <a:solidFill>
                <a:schemeClr val="bg1"/>
              </a:solidFill>
            </a:endParaRPr>
          </a:p>
        </p:txBody>
      </p:sp>
      <p:sp>
        <p:nvSpPr>
          <p:cNvPr id="3" name="TextBox 4">
            <a:extLst>
              <a:ext uri="{78B5DB7E-7C2D-4EFF-A217-4823F961FEEC}">
                <a16:creationId xmlns:a16="http://schemas.microsoft.com/office/drawing/2010/main" id="{0C049B56-2DF6-416A-8ECE-2CC3FD77E774}"/>
              </a:ext>
            </a:extLst>
          </p:cNvPr>
          <p:cNvSpPr txBox="1"/>
          <p:nvPr/>
        </p:nvSpPr>
        <p:spPr>
          <a:xfrm rot="0">
            <a:off x="3048000" y="832827"/>
            <a:ext cx="6096000" cy="584775"/>
          </a:xfrm>
          <a:prstGeom prst="rect">
            <a:avLst/>
          </a:prstGeom>
          <a:noFill/>
        </p:spPr>
        <p:txBody>
          <a:bodyPr rtlCol="0" wrap="square">
            <a:spAutoFit/>
          </a:bodyPr>
          <a:lstStyle/>
          <a:p>
            <a:pPr algn="ctr"/>
            <a:r>
              <a:rPr b="1" dirty="0" lang="en-US" sz="3200">
                <a:solidFill>
                  <a:schemeClr val="bg1"/>
                </a:solidFill>
                <a:latin typeface="Aharoni"/>
              </a:rPr>
              <a:t>Conclusion</a:t>
            </a:r>
            <a:endParaRPr b="1" dirty="0" lang="en-US" sz="3200">
              <a:solidFill>
                <a:schemeClr val="bg1"/>
              </a:solidFill>
              <a:latin typeface="Aharoni"/>
            </a:endParaRPr>
          </a:p>
        </p:txBody>
      </p:sp>
      <p:sp>
        <p:nvSpPr>
          <p:cNvPr id="4" name="Rectangle 5">
            <a:extLst>
              <a:ext uri="{3644A455-171C-4B6E-A062-0C95F9B439D0}">
                <a16:creationId xmlns:a16="http://schemas.microsoft.com/office/drawing/2010/main" id="{E65285AE-4665-4E44-9D28-A843B77C3F47}"/>
              </a:ext>
            </a:extLst>
          </p:cNvPr>
          <p:cNvSpPr/>
          <p:nvPr/>
        </p:nvSpPr>
        <p:spPr>
          <a:xfrm rot="0">
            <a:off x="9045389" y="319740"/>
            <a:ext cx="3146612"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5" name="Rectangle 6">
            <a:extLst>
              <a:ext uri="{89AD543B-9555-4014-B714-02F5B58EFCDE}">
                <a16:creationId xmlns:a16="http://schemas.microsoft.com/office/drawing/2010/main" id="{FC3D965E-E930-4394-9435-7D543C9A54D9}"/>
              </a:ext>
            </a:extLst>
          </p:cNvPr>
          <p:cNvSpPr/>
          <p:nvPr/>
        </p:nvSpPr>
        <p:spPr>
          <a:xfrm rot="0">
            <a:off x="10101719" y="666369"/>
            <a:ext cx="2106704"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6" name="Rectangle 7">
            <a:extLst>
              <a:ext uri="{7468B729-F311-4BA4-84B1-7CD853025A28}">
                <a16:creationId xmlns:a16="http://schemas.microsoft.com/office/drawing/2010/main" id="{89A05B06-8E2C-40E5-AB3E-FC6E69538801}"/>
              </a:ext>
            </a:extLst>
          </p:cNvPr>
          <p:cNvSpPr/>
          <p:nvPr/>
        </p:nvSpPr>
        <p:spPr>
          <a:xfrm rot="10800000">
            <a:off x="0" y="6236444"/>
            <a:ext cx="3146612"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7" name="Rectangle 8">
            <a:extLst>
              <a:ext uri="{2012F54F-BB9B-4457-BE62-531D4FA8A373}">
                <a16:creationId xmlns:a16="http://schemas.microsoft.com/office/drawing/2010/main" id="{F795BFAF-5252-4F86-AFE5-FCD9BAC22881}"/>
              </a:ext>
            </a:extLst>
          </p:cNvPr>
          <p:cNvSpPr/>
          <p:nvPr/>
        </p:nvSpPr>
        <p:spPr>
          <a:xfrm rot="10800000">
            <a:off x="0" y="5847972"/>
            <a:ext cx="2106704" cy="227108"/>
          </a:xfrm>
          <a:prstGeom prst="rect">
            <a:avLst/>
          </a:prstGeom>
          <a:gradFill rotWithShape="1">
            <a:gsLst>
              <a:gs pos="0">
                <a:schemeClr val="accent6">
                  <a:tint val="100000"/>
                  <a:satMod val="130000"/>
                </a:schemeClr>
              </a:gs>
              <a:gs pos="50000">
                <a:schemeClr val="accent6">
                  <a:tint val="75000"/>
                  <a:satMod val="130000"/>
                </a:schemeClr>
              </a:gs>
              <a:gs pos="100000">
                <a:schemeClr val="accent6">
                  <a:tint val="50000"/>
                  <a:satMod val="130000"/>
                </a:schemeClr>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pic>
        <p:nvPicPr>
          <p:cNvPr descr="Customer Satisfaction Images - Free Download on Freepik" id="8" name="Picture 2">
            <a:extLst>
              <a:ext uri="{7EA3FF71-EBE6-4E9F-8A47-8ED56E0A1264}">
                <a16:creationId xmlns:a16="http://schemas.microsoft.com/office/drawing/2010/main" id="{C0663FDD-DD62-4D03-A6C1-668D469AC5D8}"/>
              </a:ext>
            </a:extLst>
          </p:cNvPr>
          <p:cNvPicPr>
            <a:picLocks noChangeArrowheads="true" noChangeAspect="true"/>
          </p:cNvPicPr>
          <p:nvPr/>
        </p:nvPicPr>
        <p:blipFill>
          <a:blip r:embed="rId2"/>
          <a:stretch>
            <a:fillRect/>
          </a:stretch>
        </p:blipFill>
        <p:spPr>
          <a:xfrm rot="0">
            <a:off x="7198658" y="1810871"/>
            <a:ext cx="4349999" cy="3765176"/>
          </a:xfrm>
          <a:prstGeom prst="rect">
            <a:avLst/>
          </a:prstGeom>
          <a:noFill/>
        </p:spPr>
      </p:pic>
    </p:spTree>
    <p:extLst>
      <p:ext uri="{3C167F0F-53FF-4A09-89A7-57E5ACBE024C}">
        <p14:creationId xmlns:p14="http://schemas.microsoft.com/office/powerpoint/2010/main" val="1709567332822"/>
      </p:ext>
    </p:extLst>
  </p:cSld>
  <p:clrMapOvr>
    <a:masterClrMapping/>
  </p:clrMapOvr>
</p:sld>
</file>

<file path=ppt/slides/slide9.xml><?xml version="1.0" encoding="utf-8"?>
<p:sld xmlns:p="http://schemas.openxmlformats.org/presentationml/2006/main" xmlns:a="http://schemas.openxmlformats.org/drawingml/2006/main" xmlns:c="http://schemas.openxmlformats.org/drawingml/2006/chart" xmlns:cs="http://schemas.microsoft.com/office/drawing/2012/chartStyle" xmlns:ns1="http://schemas.openxmlformats.org/officeDocument/2006/extended-properties" xmlns:r="http://schemas.openxmlformats.org/officeDocument/2006/relationships" xmlns:vt="http://schemas.openxmlformats.org/officeDocument/2006/docPropsVTypes">
  <p:cSld name="slide9">
    <p:spTree>
      <p:nvGrpSpPr>
        <p:cNvPr id="1" name=""/>
        <p:cNvGrpSpPr/>
        <p:nvPr/>
      </p:nvGrpSpPr>
      <p:grpSpPr>
        <a:xfrm>
          <a:off x="0" y="0"/>
          <a:ext cx="0" cy="0"/>
          <a:chOff x="0" y="0"/>
          <a:chExt cx="0" cy="0"/>
        </a:xfrm>
      </p:grpSpPr>
      <p:sp>
        <p:nvSpPr>
          <p:cNvPr id="2" name="Rectangle 3">
            <a:extLst>
              <a:ext uri="{855EE6A0-4976-4C9A-8734-F7D3E424F830}">
                <a16:creationId xmlns:a16="http://schemas.microsoft.com/office/drawing/2010/main" id="{DDC5FF64-32BC-44BC-BBD2-B501B7DCB6D6}"/>
              </a:ext>
            </a:extLst>
          </p:cNvPr>
          <p:cNvSpPr/>
          <p:nvPr/>
        </p:nvSpPr>
        <p:spPr>
          <a:xfrm rot="0">
            <a:off x="4957483" y="3101786"/>
            <a:ext cx="5853953" cy="1380565"/>
          </a:xfrm>
          <a:custGeom>
            <a:avLst/>
            <a:gdLst/>
            <a:ahLst/>
            <a:cxnLst/>
            <a:rect b="b" l="0" r="r" t="0"/>
            <a:pathLst>
              <a:path h="1380565" w="5853953">
                <a:moveTo>
                  <a:pt x="788893" y="0"/>
                </a:moveTo>
                <a:lnTo>
                  <a:pt x="5853954" y="17930"/>
                </a:lnTo>
                <a:lnTo>
                  <a:pt x="5853954" y="1380565"/>
                </a:lnTo>
                <a:lnTo>
                  <a:pt x="0" y="1371600"/>
                </a:lnTo>
                <a:lnTo>
                  <a:pt x="788893" y="0"/>
                </a:lnTo>
                <a:close/>
              </a:path>
            </a:pathLst>
          </a:custGeom>
          <a:gradFill rotWithShape="1">
            <a:gsLst>
              <a:gs pos="100000">
                <a:schemeClr val="accent6">
                  <a:lumMod val="20000"/>
                  <a:lumOff val="40000"/>
                </a:schemeClr>
              </a:gs>
              <a:gs pos="75000">
                <a:schemeClr val="accent6">
                  <a:lumMod val="20000"/>
                  <a:lumOff val="40000"/>
                </a:schemeClr>
              </a:gs>
              <a:gs pos="0">
                <a:schemeClr val="accent6">
                  <a:lumMod val="20000"/>
                  <a:lumOff val="70000"/>
                </a:schemeClr>
              </a:gs>
            </a:gsLst>
            <a:lin ang="16200000" scaled="0"/>
          </a:gradFill>
          <a:ln cap="flat" w="9525">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3" name="Rectangle 3">
            <a:extLst>
              <a:ext uri="{62515339-9305-4951-BF32-545C75A7FC4D}">
                <a16:creationId xmlns:a16="http://schemas.microsoft.com/office/drawing/2010/main" id="{6594E229-3A20-45E0-9434-BA2CCF1BB7A6}"/>
              </a:ext>
            </a:extLst>
          </p:cNvPr>
          <p:cNvSpPr/>
          <p:nvPr/>
        </p:nvSpPr>
        <p:spPr>
          <a:xfrm rot="10800000">
            <a:off x="1900518" y="2048435"/>
            <a:ext cx="5853953" cy="1380565"/>
          </a:xfrm>
          <a:custGeom>
            <a:avLst/>
            <a:gdLst/>
            <a:ahLst/>
            <a:cxnLst/>
            <a:rect b="b" l="0" r="r" t="0"/>
            <a:pathLst>
              <a:path h="1380565" w="5853953">
                <a:moveTo>
                  <a:pt x="788893" y="0"/>
                </a:moveTo>
                <a:lnTo>
                  <a:pt x="5853954" y="17930"/>
                </a:lnTo>
                <a:lnTo>
                  <a:pt x="5853954" y="1380565"/>
                </a:lnTo>
                <a:lnTo>
                  <a:pt x="0" y="1371600"/>
                </a:lnTo>
                <a:lnTo>
                  <a:pt x="788893" y="0"/>
                </a:lnTo>
                <a:close/>
              </a:path>
            </a:pathLst>
          </a:custGeom>
          <a:gradFill rotWithShape="1">
            <a:gsLst>
              <a:gs pos="100000">
                <a:schemeClr val="accent6">
                  <a:lumMod val="20000"/>
                  <a:lumOff val="40000"/>
                </a:schemeClr>
              </a:gs>
              <a:gs pos="75000">
                <a:schemeClr val="accent6">
                  <a:lumMod val="20000"/>
                  <a:lumOff val="40000"/>
                </a:schemeClr>
              </a:gs>
              <a:gs pos="0">
                <a:schemeClr val="accent6">
                  <a:lumMod val="20000"/>
                  <a:lumOff val="70000"/>
                </a:schemeClr>
              </a:gs>
            </a:gsLst>
            <a:lin ang="16200000" scaled="0"/>
          </a:gradFill>
          <a:ln cap="flat" w="9525">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4" name="Rectangle 3">
            <a:extLst>
              <a:ext uri="{DA14E4BE-9C46-4A0B-956C-025D99E84317}">
                <a16:creationId xmlns:a16="http://schemas.microsoft.com/office/drawing/2010/main" id="{15CAA835-2563-4D22-83FA-484233D55B9C}"/>
              </a:ext>
            </a:extLst>
          </p:cNvPr>
          <p:cNvSpPr/>
          <p:nvPr/>
        </p:nvSpPr>
        <p:spPr>
          <a:xfrm rot="10800000">
            <a:off x="-51614" y="2048435"/>
            <a:ext cx="5853953" cy="1380565"/>
          </a:xfrm>
          <a:custGeom>
            <a:avLst/>
            <a:gdLst/>
            <a:ahLst/>
            <a:cxnLst/>
            <a:rect b="b" l="0" r="r" t="0"/>
            <a:pathLst>
              <a:path h="1380565" w="5853953">
                <a:moveTo>
                  <a:pt x="788893" y="0"/>
                </a:moveTo>
                <a:lnTo>
                  <a:pt x="5853954" y="17930"/>
                </a:lnTo>
                <a:lnTo>
                  <a:pt x="5853954" y="1380565"/>
                </a:lnTo>
                <a:lnTo>
                  <a:pt x="0" y="1371600"/>
                </a:lnTo>
                <a:lnTo>
                  <a:pt x="788893" y="0"/>
                </a:lnTo>
                <a:close/>
              </a:path>
            </a:pathLst>
          </a:custGeom>
          <a:gradFill rotWithShape="1">
            <a:gsLst>
              <a:gs pos="100000">
                <a:schemeClr val="accent6">
                  <a:lumMod val="20000"/>
                  <a:lumOff val="40000"/>
                </a:schemeClr>
              </a:gs>
              <a:gs pos="75000">
                <a:schemeClr val="accent6">
                  <a:lumMod val="20000"/>
                  <a:lumOff val="40000"/>
                </a:schemeClr>
              </a:gs>
              <a:gs pos="0">
                <a:schemeClr val="accent6">
                  <a:lumMod val="20000"/>
                  <a:lumOff val="70000"/>
                </a:schemeClr>
              </a:gs>
            </a:gsLst>
            <a:lin ang="16200000" scaled="0"/>
          </a:gradFill>
          <a:ln cap="flat" w="9525">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5" name="Rectangle 3">
            <a:extLst>
              <a:ext uri="{02BE78BE-7952-4B3D-9BA1-4AD9EB60E76C}">
                <a16:creationId xmlns:a16="http://schemas.microsoft.com/office/drawing/2010/main" id="{2222B6E2-564E-460B-A6CE-6835E7E31658}"/>
              </a:ext>
            </a:extLst>
          </p:cNvPr>
          <p:cNvSpPr/>
          <p:nvPr/>
        </p:nvSpPr>
        <p:spPr>
          <a:xfrm rot="0">
            <a:off x="6338046" y="3101785"/>
            <a:ext cx="5853953" cy="1380565"/>
          </a:xfrm>
          <a:custGeom>
            <a:avLst/>
            <a:gdLst/>
            <a:ahLst/>
            <a:cxnLst/>
            <a:rect b="b" l="0" r="r" t="0"/>
            <a:pathLst>
              <a:path h="1380565" w="5853953">
                <a:moveTo>
                  <a:pt x="788893" y="0"/>
                </a:moveTo>
                <a:lnTo>
                  <a:pt x="5853954" y="17930"/>
                </a:lnTo>
                <a:lnTo>
                  <a:pt x="5853954" y="1380565"/>
                </a:lnTo>
                <a:lnTo>
                  <a:pt x="0" y="1371600"/>
                </a:lnTo>
                <a:lnTo>
                  <a:pt x="788893" y="0"/>
                </a:lnTo>
                <a:close/>
              </a:path>
            </a:pathLst>
          </a:custGeom>
          <a:gradFill rotWithShape="1">
            <a:gsLst>
              <a:gs pos="100000">
                <a:schemeClr val="accent6">
                  <a:lumMod val="20000"/>
                  <a:lumOff val="40000"/>
                </a:schemeClr>
              </a:gs>
              <a:gs pos="75000">
                <a:schemeClr val="accent6">
                  <a:lumMod val="20000"/>
                  <a:lumOff val="40000"/>
                </a:schemeClr>
              </a:gs>
              <a:gs pos="0">
                <a:schemeClr val="accent6">
                  <a:lumMod val="20000"/>
                  <a:lumOff val="70000"/>
                </a:schemeClr>
              </a:gs>
            </a:gsLst>
            <a:lin ang="16200000" scaled="0"/>
          </a:gradFill>
          <a:ln cap="flat" w="9525">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r>
              <a:rPr dirty="0" lang="en-US"/>
              <a:t/>
            </a:r>
            <a:endParaRPr dirty="0" lang="en-US"/>
          </a:p>
        </p:txBody>
      </p:sp>
      <p:sp>
        <p:nvSpPr>
          <p:cNvPr id="6" name="TextBox 10">
            <a:extLst>
              <a:ext uri="{2C7B47EF-1945-4957-AC6A-65BB504F2FE1}">
                <a16:creationId xmlns:a16="http://schemas.microsoft.com/office/drawing/2010/main" id="{B58EAF1B-2A55-4A7B-9CE3-EF41C9CB3B30}"/>
              </a:ext>
            </a:extLst>
          </p:cNvPr>
          <p:cNvSpPr txBox="1"/>
          <p:nvPr/>
        </p:nvSpPr>
        <p:spPr>
          <a:xfrm rot="0">
            <a:off x="2464072" y="2293871"/>
            <a:ext cx="5006109" cy="1005611"/>
          </a:xfrm>
          <a:prstGeom prst="rect">
            <a:avLst/>
          </a:prstGeom>
          <a:noFill/>
        </p:spPr>
        <p:txBody>
          <a:bodyPr rtlCol="0" wrap="square">
            <a:spAutoFit/>
          </a:bodyPr>
          <a:lstStyle/>
          <a:p>
            <a:pPr/>
            <a:r>
              <a:rPr dirty="0" lang="en-US" sz="6000">
                <a:solidFill>
                  <a:schemeClr val="bg1"/>
                </a:solidFill>
                <a:latin typeface="Aharoni"/>
              </a:rPr>
              <a:t>Thank</a:t>
            </a:r>
            <a:r>
              <a:rPr dirty="0" lang="en-US" sz="4800">
                <a:solidFill>
                  <a:schemeClr val="bg1"/>
                </a:solidFill>
                <a:latin typeface="Aharoni"/>
              </a:rPr>
              <a:t> </a:t>
            </a:r>
            <a:endParaRPr dirty="0" lang="en-US" sz="4800">
              <a:solidFill>
                <a:schemeClr val="bg1"/>
              </a:solidFill>
              <a:latin typeface="Aharoni"/>
            </a:endParaRPr>
          </a:p>
        </p:txBody>
      </p:sp>
      <p:sp>
        <p:nvSpPr>
          <p:cNvPr id="7" name="TextBox 11">
            <a:extLst>
              <a:ext uri="{6073C3D6-52C0-4ABD-BE16-C87865972A59}">
                <a16:creationId xmlns:a16="http://schemas.microsoft.com/office/drawing/2010/main" id="{75CC03CA-368F-4A3D-BF97-805A6160EEB3}"/>
              </a:ext>
            </a:extLst>
          </p:cNvPr>
          <p:cNvSpPr txBox="1"/>
          <p:nvPr/>
        </p:nvSpPr>
        <p:spPr>
          <a:xfrm rot="0">
            <a:off x="7297544" y="3309535"/>
            <a:ext cx="5006109" cy="1015663"/>
          </a:xfrm>
          <a:prstGeom prst="rect">
            <a:avLst/>
          </a:prstGeom>
          <a:noFill/>
        </p:spPr>
        <p:txBody>
          <a:bodyPr rtlCol="0" wrap="square">
            <a:spAutoFit/>
          </a:bodyPr>
          <a:lstStyle/>
          <a:p>
            <a:pPr/>
            <a:r>
              <a:rPr dirty="0" lang="en-US" sz="6000">
                <a:solidFill>
                  <a:schemeClr val="bg1"/>
                </a:solidFill>
                <a:latin typeface="Aharoni"/>
              </a:rPr>
              <a:t>You</a:t>
            </a:r>
            <a:endParaRPr dirty="0" lang="en-US" sz="6000">
              <a:solidFill>
                <a:schemeClr val="bg1"/>
              </a:solidFill>
              <a:latin typeface="Aharoni"/>
            </a:endParaRPr>
          </a:p>
        </p:txBody>
      </p:sp>
      <p:sp>
        <p:nvSpPr>
          <p:cNvPr id="8" name="TextBox 12">
            <a:extLst>
              <a:ext uri="{6CE61561-6400-4169-9802-07798C14ADD9}">
                <a16:creationId xmlns:a16="http://schemas.microsoft.com/office/drawing/2010/main" id="{4C2254ED-A3B0-45EF-8516-A17C72E08CBD}"/>
              </a:ext>
            </a:extLst>
          </p:cNvPr>
          <p:cNvSpPr txBox="1"/>
          <p:nvPr/>
        </p:nvSpPr>
        <p:spPr>
          <a:xfrm rot="0">
            <a:off x="10173584" y="6363732"/>
            <a:ext cx="3555999" cy="369332"/>
          </a:xfrm>
          <a:prstGeom prst="rect">
            <a:avLst/>
          </a:prstGeom>
          <a:noFill/>
        </p:spPr>
        <p:txBody>
          <a:bodyPr rtlCol="0" wrap="square">
            <a:spAutoFit/>
          </a:bodyPr>
          <a:lstStyle/>
          <a:p>
            <a:pPr/>
            <a:r>
              <a:rPr dirty="0" err="1" lang="en-US"/>
              <a:t>PPT</a:t>
            </a:r>
            <a:r>
              <a:rPr dirty="0" lang="en-US"/>
              <a:t> by Aravind S</a:t>
            </a:r>
            <a:endParaRPr dirty="0" lang="en-US"/>
          </a:p>
        </p:txBody>
      </p:sp>
    </p:spTree>
    <p:extLst>
      <p:ext uri="{36AF79A7-C40E-4FA9-8CAF-C0A22ADD629C}">
        <p14:creationId xmlns:p14="http://schemas.microsoft.com/office/powerpoint/2010/main" val="1709567332824"/>
      </p:ext>
    </p:extLst>
  </p:cSld>
  <p:clrMapOvr>
    <a:masterClrMapping/>
  </p:clrMapOvr>
</p:sld>
</file>

<file path=ppt/theme/theme1.xml><?xml version="1.0" encoding="utf-8"?>
<a:theme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tint val="67000"/>
                <a:satMod val="104999"/>
                <a:lumMod val="110000"/>
              </a:schemeClr>
            </a:gs>
            <a:gs pos="50000">
              <a:schemeClr val="phClr">
                <a:tint val="73000"/>
                <a:satMod val="103000"/>
                <a:lumMod val="104999"/>
              </a:schemeClr>
            </a:gs>
            <a:gs pos="100000">
              <a:schemeClr val="phClr">
                <a:tint val="81000"/>
                <a:satMod val="109000"/>
                <a:lumMod val="104999"/>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cap="flat" w="6350">
          <a:solidFill>
            <a:schemeClr val="phClr"/>
          </a:solidFill>
          <a:prstDash val="solid"/>
          <a:miter lim="800000"/>
        </a:ln>
        <a:ln cap="flat" w="12700">
          <a:solidFill>
            <a:schemeClr val="phClr"/>
          </a:solidFill>
          <a:prstDash val="solid"/>
          <a:miter lim="800000"/>
        </a:ln>
        <a:ln cap="flat" w="19050">
          <a:solidFill>
            <a:schemeClr val="phClr"/>
          </a:solidFill>
          <a:prstDash val="solid"/>
          <a:miter lim="800000"/>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xmlns:c="http://schemas.openxmlformats.org/drawingml/2006/chart" xmlns:cs="http://schemas.microsoft.com/office/drawing/2012/chartStyle" xmlns:ns1="http://schemas.openxmlformats.org/officeDocument/2006/extended-properties" xmlns:p="http://schemas.openxmlformats.org/presentationml/2006/main" xmlns:r="http://schemas.openxmlformats.org/officeDocument/2006/relationships" xmlns:vt="http://schemas.openxmlformats.org/officeDocument/2006/docPropsVType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tint val="67000"/>
                <a:satMod val="104999"/>
                <a:lumMod val="110000"/>
              </a:schemeClr>
            </a:gs>
            <a:gs pos="50000">
              <a:schemeClr val="phClr">
                <a:tint val="73000"/>
                <a:satMod val="103000"/>
                <a:lumMod val="104999"/>
              </a:schemeClr>
            </a:gs>
            <a:gs pos="100000">
              <a:schemeClr val="phClr">
                <a:tint val="81000"/>
                <a:satMod val="109000"/>
                <a:lumMod val="104999"/>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cap="flat" w="6350">
          <a:solidFill>
            <a:schemeClr val="phClr"/>
          </a:solidFill>
          <a:prstDash val="solid"/>
          <a:miter lim="800000"/>
        </a:ln>
        <a:ln cap="flat" w="12700">
          <a:solidFill>
            <a:schemeClr val="phClr"/>
          </a:solidFill>
          <a:prstDash val="solid"/>
          <a:miter lim="800000"/>
        </a:ln>
        <a:ln cap="flat" w="19050">
          <a:solidFill>
            <a:schemeClr val="phClr"/>
          </a:solidFill>
          <a:prstDash val="solid"/>
          <a:miter lim="800000"/>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Properties xmlns:properties="http://schemas.openxmlformats.org/officeDocument/2006/extended-properties" xmlns:vt="http://schemas.openxmlformats.org/officeDocument/2006/docPropsVTypes">
  <properties:AppVersion>3.0000</properties:AppVersion>
  <properties:ScaleCrop>false</properties:ScaleCrop>
  <properties:Company>Company</properties:Company>
  <properties:LinksUpToDate>false</properties:LinksUpToDate>
  <properties:HyperlinksChanged>false</properties:HyperlinksChanged>
  <properties:PresentationFormat>On-Screen Show (4:3)</properties:PresentationFormat>
  <properties:Application>Zoho Show</properties:Application>
  <properties:SharedDoc>false</properties:SharedDoc>
</properties: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Slide 1</dc:title>
  <cp:revision>1</cp:revision>
  <dc:creator/>
  <cp:lastModifiedBy/>
  <dcterms:created xsi:type="dcterms:W3CDTF">2024-03-04T20:25:00Z</dcterms:created>
  <dcterms:modified xsi:type="dcterms:W3CDTF">2024-03-04T21:18:24Z</dcterms:modified>
</cp:coreProperties>
</file>